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56" r:id="rId2"/>
    <p:sldId id="259" r:id="rId3"/>
    <p:sldId id="283" r:id="rId4"/>
    <p:sldId id="279" r:id="rId5"/>
    <p:sldId id="280" r:id="rId6"/>
    <p:sldId id="286" r:id="rId7"/>
    <p:sldId id="281" r:id="rId8"/>
    <p:sldId id="282" r:id="rId9"/>
    <p:sldId id="287" r:id="rId10"/>
    <p:sldId id="288" r:id="rId11"/>
    <p:sldId id="289" r:id="rId12"/>
    <p:sldId id="269" r:id="rId13"/>
    <p:sldId id="27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14E995-75EC-4FF9-9638-10E7F64EA652}" v="151" dt="2019-04-17T09:39:14.6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1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40C5C7-52C5-4AA4-AD45-565711BF4514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GB"/>
        </a:p>
      </dgm:t>
    </dgm:pt>
    <dgm:pt modelId="{CE4B5BF3-BBB2-48A4-8651-F19C6E28B9FD}">
      <dgm:prSet phldrT="[Text]" custT="1"/>
      <dgm:spPr/>
      <dgm:t>
        <a:bodyPr/>
        <a:lstStyle/>
        <a:p>
          <a:pPr>
            <a:buSzPts val="1100"/>
            <a:buFont typeface="Symbol" panose="05050102010706020507" pitchFamily="18" charset="2"/>
            <a:buChar char=""/>
          </a:pPr>
          <a:r>
            <a:rPr lang="en-GB" sz="1800" dirty="0"/>
            <a:t>Efficient, thorough, methodical, organised, precise and reliable</a:t>
          </a:r>
        </a:p>
      </dgm:t>
    </dgm:pt>
    <dgm:pt modelId="{EBB070C4-AEC1-4297-B7A5-75F604D15C59}" type="parTrans" cxnId="{DCB8462F-CFA0-41DC-9269-233B8671DB46}">
      <dgm:prSet/>
      <dgm:spPr/>
      <dgm:t>
        <a:bodyPr/>
        <a:lstStyle/>
        <a:p>
          <a:endParaRPr lang="en-GB" sz="2000"/>
        </a:p>
      </dgm:t>
    </dgm:pt>
    <dgm:pt modelId="{82C7DE41-163A-45F6-AB24-2D99302EC95F}" type="sibTrans" cxnId="{DCB8462F-CFA0-41DC-9269-233B8671DB46}">
      <dgm:prSet/>
      <dgm:spPr/>
      <dgm:t>
        <a:bodyPr/>
        <a:lstStyle/>
        <a:p>
          <a:endParaRPr lang="en-GB" sz="2000"/>
        </a:p>
      </dgm:t>
    </dgm:pt>
    <dgm:pt modelId="{E7D6C564-0DF3-409F-9E78-18CB90D4D04D}">
      <dgm:prSet custT="1"/>
      <dgm:spPr/>
      <dgm:t>
        <a:bodyPr/>
        <a:lstStyle/>
        <a:p>
          <a:pPr>
            <a:buSzPts val="1100"/>
            <a:buFont typeface="Symbol" panose="05050102010706020507" pitchFamily="18" charset="2"/>
            <a:buChar char=""/>
          </a:pPr>
          <a:r>
            <a:rPr lang="en-GB" sz="1800"/>
            <a:t>Accepts problem definition</a:t>
          </a:r>
        </a:p>
      </dgm:t>
    </dgm:pt>
    <dgm:pt modelId="{BC9CCC73-3DD0-4258-B2BC-A6F64B7772D4}" type="parTrans" cxnId="{72947118-624A-414C-9A0F-70641E795CEA}">
      <dgm:prSet/>
      <dgm:spPr/>
      <dgm:t>
        <a:bodyPr/>
        <a:lstStyle/>
        <a:p>
          <a:endParaRPr lang="en-GB" sz="2000"/>
        </a:p>
      </dgm:t>
    </dgm:pt>
    <dgm:pt modelId="{B8D3F1EC-25D7-4930-A7E3-BDC6D9E7D5D5}" type="sibTrans" cxnId="{72947118-624A-414C-9A0F-70641E795CEA}">
      <dgm:prSet/>
      <dgm:spPr/>
      <dgm:t>
        <a:bodyPr/>
        <a:lstStyle/>
        <a:p>
          <a:endParaRPr lang="en-GB" sz="2000"/>
        </a:p>
      </dgm:t>
    </dgm:pt>
    <dgm:pt modelId="{5645210B-AC42-427D-918A-D6DAABC7508B}">
      <dgm:prSet custT="1"/>
      <dgm:spPr/>
      <dgm:t>
        <a:bodyPr/>
        <a:lstStyle/>
        <a:p>
          <a:pPr>
            <a:buSzPts val="1100"/>
            <a:buFont typeface="Symbol" panose="05050102010706020507" pitchFamily="18" charset="2"/>
            <a:buChar char=""/>
          </a:pPr>
          <a:r>
            <a:rPr lang="en-GB" sz="1800"/>
            <a:t>Improves by doing things better</a:t>
          </a:r>
        </a:p>
      </dgm:t>
    </dgm:pt>
    <dgm:pt modelId="{1D18E3A0-C730-433E-9B33-5839BC73CD82}" type="parTrans" cxnId="{0AC6A04B-9196-4975-A054-1BED554387DA}">
      <dgm:prSet/>
      <dgm:spPr/>
      <dgm:t>
        <a:bodyPr/>
        <a:lstStyle/>
        <a:p>
          <a:endParaRPr lang="en-GB" sz="2000"/>
        </a:p>
      </dgm:t>
    </dgm:pt>
    <dgm:pt modelId="{894A8BD2-D24D-4590-A380-FC02331FF5B2}" type="sibTrans" cxnId="{0AC6A04B-9196-4975-A054-1BED554387DA}">
      <dgm:prSet/>
      <dgm:spPr/>
      <dgm:t>
        <a:bodyPr/>
        <a:lstStyle/>
        <a:p>
          <a:endParaRPr lang="en-GB" sz="2000"/>
        </a:p>
      </dgm:t>
    </dgm:pt>
    <dgm:pt modelId="{88E0D7F1-9E41-4E38-968A-2B3696C3F2A9}">
      <dgm:prSet custT="1"/>
      <dgm:spPr/>
      <dgm:t>
        <a:bodyPr/>
        <a:lstStyle/>
        <a:p>
          <a:r>
            <a:rPr lang="en-GB" sz="1800" dirty="0"/>
            <a:t>Like facts, data and feedback</a:t>
          </a:r>
        </a:p>
      </dgm:t>
    </dgm:pt>
    <dgm:pt modelId="{67B600AE-A0C0-4BB7-B5B9-4E5C07B2B633}" type="parTrans" cxnId="{DED05D0B-59B8-4E03-9019-F0D4A0361EBF}">
      <dgm:prSet/>
      <dgm:spPr/>
      <dgm:t>
        <a:bodyPr/>
        <a:lstStyle/>
        <a:p>
          <a:endParaRPr lang="en-GB" sz="2000"/>
        </a:p>
      </dgm:t>
    </dgm:pt>
    <dgm:pt modelId="{7E454D4A-9708-4901-A64A-DB0C673E9AFC}" type="sibTrans" cxnId="{DED05D0B-59B8-4E03-9019-F0D4A0361EBF}">
      <dgm:prSet/>
      <dgm:spPr/>
      <dgm:t>
        <a:bodyPr/>
        <a:lstStyle/>
        <a:p>
          <a:endParaRPr lang="en-GB" sz="2000"/>
        </a:p>
      </dgm:t>
    </dgm:pt>
    <dgm:pt modelId="{C03D0F6E-50E7-427E-88D4-4F2C0B6FC438}">
      <dgm:prSet custT="1"/>
      <dgm:spPr/>
      <dgm:t>
        <a:bodyPr/>
        <a:lstStyle/>
        <a:p>
          <a:r>
            <a:rPr lang="en-GB" sz="1800" dirty="0"/>
            <a:t>Work as part of a team</a:t>
          </a:r>
        </a:p>
      </dgm:t>
    </dgm:pt>
    <dgm:pt modelId="{92699939-23A3-4568-ACD2-9092615DC3B6}" type="parTrans" cxnId="{B3301CA3-237E-42AD-BB0E-52898D2EB0D8}">
      <dgm:prSet/>
      <dgm:spPr/>
      <dgm:t>
        <a:bodyPr/>
        <a:lstStyle/>
        <a:p>
          <a:endParaRPr lang="en-GB" sz="2000"/>
        </a:p>
      </dgm:t>
    </dgm:pt>
    <dgm:pt modelId="{D809383D-20A6-4B39-BB77-5810C25C851F}" type="sibTrans" cxnId="{B3301CA3-237E-42AD-BB0E-52898D2EB0D8}">
      <dgm:prSet/>
      <dgm:spPr/>
      <dgm:t>
        <a:bodyPr/>
        <a:lstStyle/>
        <a:p>
          <a:endParaRPr lang="en-GB" sz="2000"/>
        </a:p>
      </dgm:t>
    </dgm:pt>
    <dgm:pt modelId="{E338237F-AF18-4C89-8836-99655985688F}">
      <dgm:prSet custT="1"/>
      <dgm:spPr/>
      <dgm:t>
        <a:bodyPr/>
        <a:lstStyle/>
        <a:p>
          <a:r>
            <a:rPr lang="en-GB" sz="1800" dirty="0"/>
            <a:t>Minimise risk</a:t>
          </a:r>
        </a:p>
      </dgm:t>
    </dgm:pt>
    <dgm:pt modelId="{12543848-3AE4-4688-8A16-8CD15F3960AF}" type="parTrans" cxnId="{4E78C3FE-8E5A-4C9E-9325-6513E6BF6A5B}">
      <dgm:prSet/>
      <dgm:spPr/>
      <dgm:t>
        <a:bodyPr/>
        <a:lstStyle/>
        <a:p>
          <a:endParaRPr lang="en-GB" sz="2000"/>
        </a:p>
      </dgm:t>
    </dgm:pt>
    <dgm:pt modelId="{D0F59B8D-F3E3-42D7-94CD-ACB99762438B}" type="sibTrans" cxnId="{4E78C3FE-8E5A-4C9E-9325-6513E6BF6A5B}">
      <dgm:prSet/>
      <dgm:spPr/>
      <dgm:t>
        <a:bodyPr/>
        <a:lstStyle/>
        <a:p>
          <a:endParaRPr lang="en-GB" sz="2000"/>
        </a:p>
      </dgm:t>
    </dgm:pt>
    <dgm:pt modelId="{44FDC43F-7FBD-470A-9F36-763CB7A52569}">
      <dgm:prSet custT="1"/>
      <dgm:spPr/>
      <dgm:t>
        <a:bodyPr/>
        <a:lstStyle/>
        <a:p>
          <a:r>
            <a:rPr lang="en-GB" sz="1800"/>
            <a:t>Is </a:t>
          </a:r>
          <a:r>
            <a:rPr lang="en-GB" sz="1800" dirty="0"/>
            <a:t>an authority within their own speciality.</a:t>
          </a:r>
        </a:p>
      </dgm:t>
    </dgm:pt>
    <dgm:pt modelId="{6CED676E-D1EE-45F2-8327-BF35A4EBF067}" type="parTrans" cxnId="{65E5835A-8885-4B07-8035-69B3C97C67EB}">
      <dgm:prSet/>
      <dgm:spPr/>
      <dgm:t>
        <a:bodyPr/>
        <a:lstStyle/>
        <a:p>
          <a:endParaRPr lang="en-GB" sz="2000"/>
        </a:p>
      </dgm:t>
    </dgm:pt>
    <dgm:pt modelId="{D5432097-7958-4B79-B4D2-6A2ED146C95B}" type="sibTrans" cxnId="{65E5835A-8885-4B07-8035-69B3C97C67EB}">
      <dgm:prSet/>
      <dgm:spPr/>
      <dgm:t>
        <a:bodyPr/>
        <a:lstStyle/>
        <a:p>
          <a:endParaRPr lang="en-GB" sz="2000"/>
        </a:p>
      </dgm:t>
    </dgm:pt>
    <dgm:pt modelId="{8170260F-5794-43D2-84A9-B46AC896BBCA}" type="pres">
      <dgm:prSet presAssocID="{7F40C5C7-52C5-4AA4-AD45-565711BF4514}" presName="Name0" presStyleCnt="0">
        <dgm:presLayoutVars>
          <dgm:chMax val="7"/>
          <dgm:chPref val="7"/>
          <dgm:dir/>
        </dgm:presLayoutVars>
      </dgm:prSet>
      <dgm:spPr/>
    </dgm:pt>
    <dgm:pt modelId="{0AFE4873-0280-4078-BEE7-45015E686F89}" type="pres">
      <dgm:prSet presAssocID="{7F40C5C7-52C5-4AA4-AD45-565711BF4514}" presName="Name1" presStyleCnt="0"/>
      <dgm:spPr/>
    </dgm:pt>
    <dgm:pt modelId="{D331A2F7-7679-448F-A703-EB6ADAF7E66A}" type="pres">
      <dgm:prSet presAssocID="{7F40C5C7-52C5-4AA4-AD45-565711BF4514}" presName="cycle" presStyleCnt="0"/>
      <dgm:spPr/>
    </dgm:pt>
    <dgm:pt modelId="{44FF5A73-C37E-4BBC-8B9C-A6371B349282}" type="pres">
      <dgm:prSet presAssocID="{7F40C5C7-52C5-4AA4-AD45-565711BF4514}" presName="srcNode" presStyleLbl="node1" presStyleIdx="0" presStyleCnt="7"/>
      <dgm:spPr/>
    </dgm:pt>
    <dgm:pt modelId="{6572D9F9-236D-446A-8108-D423B9F5BAC5}" type="pres">
      <dgm:prSet presAssocID="{7F40C5C7-52C5-4AA4-AD45-565711BF4514}" presName="conn" presStyleLbl="parChTrans1D2" presStyleIdx="0" presStyleCnt="1"/>
      <dgm:spPr/>
    </dgm:pt>
    <dgm:pt modelId="{4526A891-78EF-439F-9879-C4E64D9B1BC6}" type="pres">
      <dgm:prSet presAssocID="{7F40C5C7-52C5-4AA4-AD45-565711BF4514}" presName="extraNode" presStyleLbl="node1" presStyleIdx="0" presStyleCnt="7"/>
      <dgm:spPr/>
    </dgm:pt>
    <dgm:pt modelId="{ABD9AEA7-FA70-4CC6-B8E5-724DC02E27BE}" type="pres">
      <dgm:prSet presAssocID="{7F40C5C7-52C5-4AA4-AD45-565711BF4514}" presName="dstNode" presStyleLbl="node1" presStyleIdx="0" presStyleCnt="7"/>
      <dgm:spPr/>
    </dgm:pt>
    <dgm:pt modelId="{20512C8B-4649-4752-AE62-C6F729F73F9D}" type="pres">
      <dgm:prSet presAssocID="{CE4B5BF3-BBB2-48A4-8651-F19C6E28B9FD}" presName="text_1" presStyleLbl="node1" presStyleIdx="0" presStyleCnt="7">
        <dgm:presLayoutVars>
          <dgm:bulletEnabled val="1"/>
        </dgm:presLayoutVars>
      </dgm:prSet>
      <dgm:spPr/>
    </dgm:pt>
    <dgm:pt modelId="{9F2EC1BC-AF7C-4BF7-831E-E47C66231388}" type="pres">
      <dgm:prSet presAssocID="{CE4B5BF3-BBB2-48A4-8651-F19C6E28B9FD}" presName="accent_1" presStyleCnt="0"/>
      <dgm:spPr/>
    </dgm:pt>
    <dgm:pt modelId="{0E6A30EE-48E9-498A-AC7D-841FA3181F7C}" type="pres">
      <dgm:prSet presAssocID="{CE4B5BF3-BBB2-48A4-8651-F19C6E28B9FD}" presName="accentRepeatNode" presStyleLbl="solidFgAcc1" presStyleIdx="0" presStyleCnt="7"/>
      <dgm:spPr/>
    </dgm:pt>
    <dgm:pt modelId="{31D4D5E0-9D40-40FB-AA08-CF9E8267F4E0}" type="pres">
      <dgm:prSet presAssocID="{E7D6C564-0DF3-409F-9E78-18CB90D4D04D}" presName="text_2" presStyleLbl="node1" presStyleIdx="1" presStyleCnt="7">
        <dgm:presLayoutVars>
          <dgm:bulletEnabled val="1"/>
        </dgm:presLayoutVars>
      </dgm:prSet>
      <dgm:spPr/>
    </dgm:pt>
    <dgm:pt modelId="{46F2AC26-EF4A-40C9-B87A-B68A1494A3C3}" type="pres">
      <dgm:prSet presAssocID="{E7D6C564-0DF3-409F-9E78-18CB90D4D04D}" presName="accent_2" presStyleCnt="0"/>
      <dgm:spPr/>
    </dgm:pt>
    <dgm:pt modelId="{27605251-9CA7-4832-B01C-20E9CC4EE785}" type="pres">
      <dgm:prSet presAssocID="{E7D6C564-0DF3-409F-9E78-18CB90D4D04D}" presName="accentRepeatNode" presStyleLbl="solidFgAcc1" presStyleIdx="1" presStyleCnt="7"/>
      <dgm:spPr/>
    </dgm:pt>
    <dgm:pt modelId="{4FDF7719-216E-40F6-BD10-D84A00D27FE1}" type="pres">
      <dgm:prSet presAssocID="{5645210B-AC42-427D-918A-D6DAABC7508B}" presName="text_3" presStyleLbl="node1" presStyleIdx="2" presStyleCnt="7">
        <dgm:presLayoutVars>
          <dgm:bulletEnabled val="1"/>
        </dgm:presLayoutVars>
      </dgm:prSet>
      <dgm:spPr/>
    </dgm:pt>
    <dgm:pt modelId="{BCA20B28-2144-40C8-83CC-B9B03E78F1D3}" type="pres">
      <dgm:prSet presAssocID="{5645210B-AC42-427D-918A-D6DAABC7508B}" presName="accent_3" presStyleCnt="0"/>
      <dgm:spPr/>
    </dgm:pt>
    <dgm:pt modelId="{C478B332-9D23-4AC3-8571-47E5969D7AB7}" type="pres">
      <dgm:prSet presAssocID="{5645210B-AC42-427D-918A-D6DAABC7508B}" presName="accentRepeatNode" presStyleLbl="solidFgAcc1" presStyleIdx="2" presStyleCnt="7"/>
      <dgm:spPr/>
    </dgm:pt>
    <dgm:pt modelId="{2DF5F9C3-9336-4702-9E58-4355DCB5A716}" type="pres">
      <dgm:prSet presAssocID="{88E0D7F1-9E41-4E38-968A-2B3696C3F2A9}" presName="text_4" presStyleLbl="node1" presStyleIdx="3" presStyleCnt="7">
        <dgm:presLayoutVars>
          <dgm:bulletEnabled val="1"/>
        </dgm:presLayoutVars>
      </dgm:prSet>
      <dgm:spPr/>
    </dgm:pt>
    <dgm:pt modelId="{1101A7D9-E00C-4B04-801A-FBF4C9E10BA4}" type="pres">
      <dgm:prSet presAssocID="{88E0D7F1-9E41-4E38-968A-2B3696C3F2A9}" presName="accent_4" presStyleCnt="0"/>
      <dgm:spPr/>
    </dgm:pt>
    <dgm:pt modelId="{8CB4CADD-00C5-4CB8-AF63-62B82D5039CA}" type="pres">
      <dgm:prSet presAssocID="{88E0D7F1-9E41-4E38-968A-2B3696C3F2A9}" presName="accentRepeatNode" presStyleLbl="solidFgAcc1" presStyleIdx="3" presStyleCnt="7"/>
      <dgm:spPr/>
    </dgm:pt>
    <dgm:pt modelId="{21F32D31-21C7-4FDA-975F-35FF6CE02655}" type="pres">
      <dgm:prSet presAssocID="{C03D0F6E-50E7-427E-88D4-4F2C0B6FC438}" presName="text_5" presStyleLbl="node1" presStyleIdx="4" presStyleCnt="7">
        <dgm:presLayoutVars>
          <dgm:bulletEnabled val="1"/>
        </dgm:presLayoutVars>
      </dgm:prSet>
      <dgm:spPr/>
    </dgm:pt>
    <dgm:pt modelId="{FC5985A9-66CD-4C26-A61E-B82CF8D510B3}" type="pres">
      <dgm:prSet presAssocID="{C03D0F6E-50E7-427E-88D4-4F2C0B6FC438}" presName="accent_5" presStyleCnt="0"/>
      <dgm:spPr/>
    </dgm:pt>
    <dgm:pt modelId="{828D3FA0-D9F4-4140-853B-03012491F181}" type="pres">
      <dgm:prSet presAssocID="{C03D0F6E-50E7-427E-88D4-4F2C0B6FC438}" presName="accentRepeatNode" presStyleLbl="solidFgAcc1" presStyleIdx="4" presStyleCnt="7"/>
      <dgm:spPr/>
    </dgm:pt>
    <dgm:pt modelId="{2D233139-4B9B-43CA-8060-0C6EE9056F92}" type="pres">
      <dgm:prSet presAssocID="{E338237F-AF18-4C89-8836-99655985688F}" presName="text_6" presStyleLbl="node1" presStyleIdx="5" presStyleCnt="7">
        <dgm:presLayoutVars>
          <dgm:bulletEnabled val="1"/>
        </dgm:presLayoutVars>
      </dgm:prSet>
      <dgm:spPr/>
    </dgm:pt>
    <dgm:pt modelId="{0CE7996D-2F94-44A5-B56E-0F757098F616}" type="pres">
      <dgm:prSet presAssocID="{E338237F-AF18-4C89-8836-99655985688F}" presName="accent_6" presStyleCnt="0"/>
      <dgm:spPr/>
    </dgm:pt>
    <dgm:pt modelId="{932A870A-4A27-4C7B-A788-1DB5D64C3060}" type="pres">
      <dgm:prSet presAssocID="{E338237F-AF18-4C89-8836-99655985688F}" presName="accentRepeatNode" presStyleLbl="solidFgAcc1" presStyleIdx="5" presStyleCnt="7"/>
      <dgm:spPr/>
    </dgm:pt>
    <dgm:pt modelId="{0B1507E8-4775-4F29-B393-CC5C18B022B4}" type="pres">
      <dgm:prSet presAssocID="{44FDC43F-7FBD-470A-9F36-763CB7A52569}" presName="text_7" presStyleLbl="node1" presStyleIdx="6" presStyleCnt="7">
        <dgm:presLayoutVars>
          <dgm:bulletEnabled val="1"/>
        </dgm:presLayoutVars>
      </dgm:prSet>
      <dgm:spPr/>
    </dgm:pt>
    <dgm:pt modelId="{0CC67863-58D1-4F22-B285-7ED80074D81A}" type="pres">
      <dgm:prSet presAssocID="{44FDC43F-7FBD-470A-9F36-763CB7A52569}" presName="accent_7" presStyleCnt="0"/>
      <dgm:spPr/>
    </dgm:pt>
    <dgm:pt modelId="{9A78380E-4E68-470A-8D19-3E611E01739E}" type="pres">
      <dgm:prSet presAssocID="{44FDC43F-7FBD-470A-9F36-763CB7A52569}" presName="accentRepeatNode" presStyleLbl="solidFgAcc1" presStyleIdx="6" presStyleCnt="7"/>
      <dgm:spPr/>
    </dgm:pt>
  </dgm:ptLst>
  <dgm:cxnLst>
    <dgm:cxn modelId="{DED05D0B-59B8-4E03-9019-F0D4A0361EBF}" srcId="{7F40C5C7-52C5-4AA4-AD45-565711BF4514}" destId="{88E0D7F1-9E41-4E38-968A-2B3696C3F2A9}" srcOrd="3" destOrd="0" parTransId="{67B600AE-A0C0-4BB7-B5B9-4E5C07B2B633}" sibTransId="{7E454D4A-9708-4901-A64A-DB0C673E9AFC}"/>
    <dgm:cxn modelId="{72947118-624A-414C-9A0F-70641E795CEA}" srcId="{7F40C5C7-52C5-4AA4-AD45-565711BF4514}" destId="{E7D6C564-0DF3-409F-9E78-18CB90D4D04D}" srcOrd="1" destOrd="0" parTransId="{BC9CCC73-3DD0-4258-B2BC-A6F64B7772D4}" sibTransId="{B8D3F1EC-25D7-4930-A7E3-BDC6D9E7D5D5}"/>
    <dgm:cxn modelId="{091F782A-F33A-479D-9C86-3E8A51963129}" type="presOf" srcId="{E338237F-AF18-4C89-8836-99655985688F}" destId="{2D233139-4B9B-43CA-8060-0C6EE9056F92}" srcOrd="0" destOrd="0" presId="urn:microsoft.com/office/officeart/2008/layout/VerticalCurvedList"/>
    <dgm:cxn modelId="{DCB8462F-CFA0-41DC-9269-233B8671DB46}" srcId="{7F40C5C7-52C5-4AA4-AD45-565711BF4514}" destId="{CE4B5BF3-BBB2-48A4-8651-F19C6E28B9FD}" srcOrd="0" destOrd="0" parTransId="{EBB070C4-AEC1-4297-B7A5-75F604D15C59}" sibTransId="{82C7DE41-163A-45F6-AB24-2D99302EC95F}"/>
    <dgm:cxn modelId="{0E9A123E-7FA6-40E0-A116-AB8B14A16D65}" type="presOf" srcId="{5645210B-AC42-427D-918A-D6DAABC7508B}" destId="{4FDF7719-216E-40F6-BD10-D84A00D27FE1}" srcOrd="0" destOrd="0" presId="urn:microsoft.com/office/officeart/2008/layout/VerticalCurvedList"/>
    <dgm:cxn modelId="{ECE18D3F-4934-4419-B449-1441A15DBE9A}" type="presOf" srcId="{E7D6C564-0DF3-409F-9E78-18CB90D4D04D}" destId="{31D4D5E0-9D40-40FB-AA08-CF9E8267F4E0}" srcOrd="0" destOrd="0" presId="urn:microsoft.com/office/officeart/2008/layout/VerticalCurvedList"/>
    <dgm:cxn modelId="{89B4F25D-ED95-4957-B625-DD2AF44F583B}" type="presOf" srcId="{CE4B5BF3-BBB2-48A4-8651-F19C6E28B9FD}" destId="{20512C8B-4649-4752-AE62-C6F729F73F9D}" srcOrd="0" destOrd="0" presId="urn:microsoft.com/office/officeart/2008/layout/VerticalCurvedList"/>
    <dgm:cxn modelId="{40D9E564-3AEF-40C7-8C07-4E460D9495C0}" type="presOf" srcId="{7F40C5C7-52C5-4AA4-AD45-565711BF4514}" destId="{8170260F-5794-43D2-84A9-B46AC896BBCA}" srcOrd="0" destOrd="0" presId="urn:microsoft.com/office/officeart/2008/layout/VerticalCurvedList"/>
    <dgm:cxn modelId="{2C67E764-719B-4584-982A-6D39649DDF5D}" type="presOf" srcId="{88E0D7F1-9E41-4E38-968A-2B3696C3F2A9}" destId="{2DF5F9C3-9336-4702-9E58-4355DCB5A716}" srcOrd="0" destOrd="0" presId="urn:microsoft.com/office/officeart/2008/layout/VerticalCurvedList"/>
    <dgm:cxn modelId="{0AC6A04B-9196-4975-A054-1BED554387DA}" srcId="{7F40C5C7-52C5-4AA4-AD45-565711BF4514}" destId="{5645210B-AC42-427D-918A-D6DAABC7508B}" srcOrd="2" destOrd="0" parTransId="{1D18E3A0-C730-433E-9B33-5839BC73CD82}" sibTransId="{894A8BD2-D24D-4590-A380-FC02331FF5B2}"/>
    <dgm:cxn modelId="{65E5835A-8885-4B07-8035-69B3C97C67EB}" srcId="{7F40C5C7-52C5-4AA4-AD45-565711BF4514}" destId="{44FDC43F-7FBD-470A-9F36-763CB7A52569}" srcOrd="6" destOrd="0" parTransId="{6CED676E-D1EE-45F2-8327-BF35A4EBF067}" sibTransId="{D5432097-7958-4B79-B4D2-6A2ED146C95B}"/>
    <dgm:cxn modelId="{06B5E18F-4AA1-45F3-A24A-34011E1D5231}" type="presOf" srcId="{44FDC43F-7FBD-470A-9F36-763CB7A52569}" destId="{0B1507E8-4775-4F29-B393-CC5C18B022B4}" srcOrd="0" destOrd="0" presId="urn:microsoft.com/office/officeart/2008/layout/VerticalCurvedList"/>
    <dgm:cxn modelId="{B3301CA3-237E-42AD-BB0E-52898D2EB0D8}" srcId="{7F40C5C7-52C5-4AA4-AD45-565711BF4514}" destId="{C03D0F6E-50E7-427E-88D4-4F2C0B6FC438}" srcOrd="4" destOrd="0" parTransId="{92699939-23A3-4568-ACD2-9092615DC3B6}" sibTransId="{D809383D-20A6-4B39-BB77-5810C25C851F}"/>
    <dgm:cxn modelId="{6C63A0A6-C27F-4276-92FC-CF227CD51CA6}" type="presOf" srcId="{82C7DE41-163A-45F6-AB24-2D99302EC95F}" destId="{6572D9F9-236D-446A-8108-D423B9F5BAC5}" srcOrd="0" destOrd="0" presId="urn:microsoft.com/office/officeart/2008/layout/VerticalCurvedList"/>
    <dgm:cxn modelId="{832B13C1-9CB7-4BE7-9555-6273C4E13BAD}" type="presOf" srcId="{C03D0F6E-50E7-427E-88D4-4F2C0B6FC438}" destId="{21F32D31-21C7-4FDA-975F-35FF6CE02655}" srcOrd="0" destOrd="0" presId="urn:microsoft.com/office/officeart/2008/layout/VerticalCurvedList"/>
    <dgm:cxn modelId="{4E78C3FE-8E5A-4C9E-9325-6513E6BF6A5B}" srcId="{7F40C5C7-52C5-4AA4-AD45-565711BF4514}" destId="{E338237F-AF18-4C89-8836-99655985688F}" srcOrd="5" destOrd="0" parTransId="{12543848-3AE4-4688-8A16-8CD15F3960AF}" sibTransId="{D0F59B8D-F3E3-42D7-94CD-ACB99762438B}"/>
    <dgm:cxn modelId="{4922E54A-3960-4D8F-B57F-46D782A83DF8}" type="presParOf" srcId="{8170260F-5794-43D2-84A9-B46AC896BBCA}" destId="{0AFE4873-0280-4078-BEE7-45015E686F89}" srcOrd="0" destOrd="0" presId="urn:microsoft.com/office/officeart/2008/layout/VerticalCurvedList"/>
    <dgm:cxn modelId="{452CE6AD-A3DD-4CCA-B451-5FD5DE3A5BFF}" type="presParOf" srcId="{0AFE4873-0280-4078-BEE7-45015E686F89}" destId="{D331A2F7-7679-448F-A703-EB6ADAF7E66A}" srcOrd="0" destOrd="0" presId="urn:microsoft.com/office/officeart/2008/layout/VerticalCurvedList"/>
    <dgm:cxn modelId="{A4C7B3A7-F936-483C-8551-CF4450629ECE}" type="presParOf" srcId="{D331A2F7-7679-448F-A703-EB6ADAF7E66A}" destId="{44FF5A73-C37E-4BBC-8B9C-A6371B349282}" srcOrd="0" destOrd="0" presId="urn:microsoft.com/office/officeart/2008/layout/VerticalCurvedList"/>
    <dgm:cxn modelId="{3C8D138F-A939-465A-AB32-031A16B8EE74}" type="presParOf" srcId="{D331A2F7-7679-448F-A703-EB6ADAF7E66A}" destId="{6572D9F9-236D-446A-8108-D423B9F5BAC5}" srcOrd="1" destOrd="0" presId="urn:microsoft.com/office/officeart/2008/layout/VerticalCurvedList"/>
    <dgm:cxn modelId="{C7DB433D-8711-4F7C-93E1-B45A42AF930C}" type="presParOf" srcId="{D331A2F7-7679-448F-A703-EB6ADAF7E66A}" destId="{4526A891-78EF-439F-9879-C4E64D9B1BC6}" srcOrd="2" destOrd="0" presId="urn:microsoft.com/office/officeart/2008/layout/VerticalCurvedList"/>
    <dgm:cxn modelId="{E55F4F70-DD2E-44D3-BC73-582AFD2C3C82}" type="presParOf" srcId="{D331A2F7-7679-448F-A703-EB6ADAF7E66A}" destId="{ABD9AEA7-FA70-4CC6-B8E5-724DC02E27BE}" srcOrd="3" destOrd="0" presId="urn:microsoft.com/office/officeart/2008/layout/VerticalCurvedList"/>
    <dgm:cxn modelId="{28CCB2DF-AF6B-4C81-B6FD-A1D7DB201274}" type="presParOf" srcId="{0AFE4873-0280-4078-BEE7-45015E686F89}" destId="{20512C8B-4649-4752-AE62-C6F729F73F9D}" srcOrd="1" destOrd="0" presId="urn:microsoft.com/office/officeart/2008/layout/VerticalCurvedList"/>
    <dgm:cxn modelId="{50D9A14D-0A3A-4852-9C0B-C38A497AD10D}" type="presParOf" srcId="{0AFE4873-0280-4078-BEE7-45015E686F89}" destId="{9F2EC1BC-AF7C-4BF7-831E-E47C66231388}" srcOrd="2" destOrd="0" presId="urn:microsoft.com/office/officeart/2008/layout/VerticalCurvedList"/>
    <dgm:cxn modelId="{8F937309-9575-4361-AF6D-F2E555BC35E7}" type="presParOf" srcId="{9F2EC1BC-AF7C-4BF7-831E-E47C66231388}" destId="{0E6A30EE-48E9-498A-AC7D-841FA3181F7C}" srcOrd="0" destOrd="0" presId="urn:microsoft.com/office/officeart/2008/layout/VerticalCurvedList"/>
    <dgm:cxn modelId="{F7601BDA-79E9-4012-AFC0-66525C176F3C}" type="presParOf" srcId="{0AFE4873-0280-4078-BEE7-45015E686F89}" destId="{31D4D5E0-9D40-40FB-AA08-CF9E8267F4E0}" srcOrd="3" destOrd="0" presId="urn:microsoft.com/office/officeart/2008/layout/VerticalCurvedList"/>
    <dgm:cxn modelId="{8D74D953-7111-4CD1-A2E8-6029055FE6B6}" type="presParOf" srcId="{0AFE4873-0280-4078-BEE7-45015E686F89}" destId="{46F2AC26-EF4A-40C9-B87A-B68A1494A3C3}" srcOrd="4" destOrd="0" presId="urn:microsoft.com/office/officeart/2008/layout/VerticalCurvedList"/>
    <dgm:cxn modelId="{7E1F48CC-4EE7-4D2F-9A5B-70BA4045B148}" type="presParOf" srcId="{46F2AC26-EF4A-40C9-B87A-B68A1494A3C3}" destId="{27605251-9CA7-4832-B01C-20E9CC4EE785}" srcOrd="0" destOrd="0" presId="urn:microsoft.com/office/officeart/2008/layout/VerticalCurvedList"/>
    <dgm:cxn modelId="{95465B8A-CE9E-4201-84DE-BBFBAE68FD38}" type="presParOf" srcId="{0AFE4873-0280-4078-BEE7-45015E686F89}" destId="{4FDF7719-216E-40F6-BD10-D84A00D27FE1}" srcOrd="5" destOrd="0" presId="urn:microsoft.com/office/officeart/2008/layout/VerticalCurvedList"/>
    <dgm:cxn modelId="{C3ADA717-A2D6-4F39-BF4B-91F9AAE6FCAE}" type="presParOf" srcId="{0AFE4873-0280-4078-BEE7-45015E686F89}" destId="{BCA20B28-2144-40C8-83CC-B9B03E78F1D3}" srcOrd="6" destOrd="0" presId="urn:microsoft.com/office/officeart/2008/layout/VerticalCurvedList"/>
    <dgm:cxn modelId="{CE700F53-387A-42E4-A0F1-3AB56106FF8C}" type="presParOf" srcId="{BCA20B28-2144-40C8-83CC-B9B03E78F1D3}" destId="{C478B332-9D23-4AC3-8571-47E5969D7AB7}" srcOrd="0" destOrd="0" presId="urn:microsoft.com/office/officeart/2008/layout/VerticalCurvedList"/>
    <dgm:cxn modelId="{7424CF5B-DBF3-4F58-9BAD-91A42C18539C}" type="presParOf" srcId="{0AFE4873-0280-4078-BEE7-45015E686F89}" destId="{2DF5F9C3-9336-4702-9E58-4355DCB5A716}" srcOrd="7" destOrd="0" presId="urn:microsoft.com/office/officeart/2008/layout/VerticalCurvedList"/>
    <dgm:cxn modelId="{82C49812-0A12-40FD-85C6-06C3D6C395B7}" type="presParOf" srcId="{0AFE4873-0280-4078-BEE7-45015E686F89}" destId="{1101A7D9-E00C-4B04-801A-FBF4C9E10BA4}" srcOrd="8" destOrd="0" presId="urn:microsoft.com/office/officeart/2008/layout/VerticalCurvedList"/>
    <dgm:cxn modelId="{16062B4D-3A5A-49E9-B233-04FB18D22B80}" type="presParOf" srcId="{1101A7D9-E00C-4B04-801A-FBF4C9E10BA4}" destId="{8CB4CADD-00C5-4CB8-AF63-62B82D5039CA}" srcOrd="0" destOrd="0" presId="urn:microsoft.com/office/officeart/2008/layout/VerticalCurvedList"/>
    <dgm:cxn modelId="{5BE302DD-3C08-48A4-A58B-D1D0D8300490}" type="presParOf" srcId="{0AFE4873-0280-4078-BEE7-45015E686F89}" destId="{21F32D31-21C7-4FDA-975F-35FF6CE02655}" srcOrd="9" destOrd="0" presId="urn:microsoft.com/office/officeart/2008/layout/VerticalCurvedList"/>
    <dgm:cxn modelId="{447A00A9-788E-4006-B0D6-5396BFB4F94A}" type="presParOf" srcId="{0AFE4873-0280-4078-BEE7-45015E686F89}" destId="{FC5985A9-66CD-4C26-A61E-B82CF8D510B3}" srcOrd="10" destOrd="0" presId="urn:microsoft.com/office/officeart/2008/layout/VerticalCurvedList"/>
    <dgm:cxn modelId="{37AEB30D-63D6-4A39-AC35-0DFFC6E6F60B}" type="presParOf" srcId="{FC5985A9-66CD-4C26-A61E-B82CF8D510B3}" destId="{828D3FA0-D9F4-4140-853B-03012491F181}" srcOrd="0" destOrd="0" presId="urn:microsoft.com/office/officeart/2008/layout/VerticalCurvedList"/>
    <dgm:cxn modelId="{E312970D-A458-4ACF-91FE-A8AEF7641994}" type="presParOf" srcId="{0AFE4873-0280-4078-BEE7-45015E686F89}" destId="{2D233139-4B9B-43CA-8060-0C6EE9056F92}" srcOrd="11" destOrd="0" presId="urn:microsoft.com/office/officeart/2008/layout/VerticalCurvedList"/>
    <dgm:cxn modelId="{ED9547A9-99D6-4359-ADAF-27EB4D9925D9}" type="presParOf" srcId="{0AFE4873-0280-4078-BEE7-45015E686F89}" destId="{0CE7996D-2F94-44A5-B56E-0F757098F616}" srcOrd="12" destOrd="0" presId="urn:microsoft.com/office/officeart/2008/layout/VerticalCurvedList"/>
    <dgm:cxn modelId="{CD836BD5-7003-4DB8-B2CF-65047E6DBBE8}" type="presParOf" srcId="{0CE7996D-2F94-44A5-B56E-0F757098F616}" destId="{932A870A-4A27-4C7B-A788-1DB5D64C3060}" srcOrd="0" destOrd="0" presId="urn:microsoft.com/office/officeart/2008/layout/VerticalCurvedList"/>
    <dgm:cxn modelId="{EEAF593F-9A09-4573-B96F-16E8362A3B54}" type="presParOf" srcId="{0AFE4873-0280-4078-BEE7-45015E686F89}" destId="{0B1507E8-4775-4F29-B393-CC5C18B022B4}" srcOrd="13" destOrd="0" presId="urn:microsoft.com/office/officeart/2008/layout/VerticalCurvedList"/>
    <dgm:cxn modelId="{D257B0DC-A395-43A3-AE62-1BA414BD3BAB}" type="presParOf" srcId="{0AFE4873-0280-4078-BEE7-45015E686F89}" destId="{0CC67863-58D1-4F22-B285-7ED80074D81A}" srcOrd="14" destOrd="0" presId="urn:microsoft.com/office/officeart/2008/layout/VerticalCurvedList"/>
    <dgm:cxn modelId="{F0595D60-B7CB-4DEA-B1C6-D12D9B18480D}" type="presParOf" srcId="{0CC67863-58D1-4F22-B285-7ED80074D81A}" destId="{9A78380E-4E68-470A-8D19-3E611E01739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40C5C7-52C5-4AA4-AD45-565711BF4514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E4B5BF3-BBB2-48A4-8651-F19C6E28B9FD}">
      <dgm:prSet phldrT="[Text]" custT="1"/>
      <dgm:spPr/>
      <dgm:t>
        <a:bodyPr/>
        <a:lstStyle/>
        <a:p>
          <a:pPr>
            <a:buSzPts val="1100"/>
            <a:buFont typeface="Symbol" panose="05050102010706020507" pitchFamily="18" charset="2"/>
            <a:buChar char=""/>
          </a:pPr>
          <a:r>
            <a:rPr lang="en-GB" sz="1800"/>
            <a:t>Ingenious, original, independent, unconventional</a:t>
          </a:r>
          <a:endParaRPr lang="en-GB" sz="1800" dirty="0"/>
        </a:p>
      </dgm:t>
    </dgm:pt>
    <dgm:pt modelId="{EBB070C4-AEC1-4297-B7A5-75F604D15C59}" type="parTrans" cxnId="{DCB8462F-CFA0-41DC-9269-233B8671DB46}">
      <dgm:prSet/>
      <dgm:spPr/>
      <dgm:t>
        <a:bodyPr/>
        <a:lstStyle/>
        <a:p>
          <a:endParaRPr lang="en-GB" sz="2000"/>
        </a:p>
      </dgm:t>
    </dgm:pt>
    <dgm:pt modelId="{82C7DE41-163A-45F6-AB24-2D99302EC95F}" type="sibTrans" cxnId="{DCB8462F-CFA0-41DC-9269-233B8671DB46}">
      <dgm:prSet/>
      <dgm:spPr/>
      <dgm:t>
        <a:bodyPr/>
        <a:lstStyle/>
        <a:p>
          <a:endParaRPr lang="en-GB" sz="2000"/>
        </a:p>
      </dgm:t>
    </dgm:pt>
    <dgm:pt modelId="{A21F4C47-D616-4E31-812B-82FCC3B55FF2}">
      <dgm:prSet/>
      <dgm:spPr/>
      <dgm:t>
        <a:bodyPr/>
        <a:lstStyle/>
        <a:p>
          <a:pPr>
            <a:buSzPts val="1100"/>
            <a:buFont typeface="Symbol" panose="05050102010706020507" pitchFamily="18" charset="2"/>
            <a:buChar char=""/>
          </a:pPr>
          <a:r>
            <a:rPr lang="en-GB"/>
            <a:t>Challenges problem definition</a:t>
          </a:r>
        </a:p>
      </dgm:t>
    </dgm:pt>
    <dgm:pt modelId="{0654C56B-77E1-4535-8606-D4DE0D8D8A62}" type="parTrans" cxnId="{7C3C5329-1E75-4952-A6B0-3AF7965C400A}">
      <dgm:prSet/>
      <dgm:spPr/>
      <dgm:t>
        <a:bodyPr/>
        <a:lstStyle/>
        <a:p>
          <a:endParaRPr lang="en-GB"/>
        </a:p>
      </dgm:t>
    </dgm:pt>
    <dgm:pt modelId="{4704DBBD-0537-4930-8B5C-CA04C4E91487}" type="sibTrans" cxnId="{7C3C5329-1E75-4952-A6B0-3AF7965C400A}">
      <dgm:prSet/>
      <dgm:spPr/>
      <dgm:t>
        <a:bodyPr/>
        <a:lstStyle/>
        <a:p>
          <a:endParaRPr lang="en-GB"/>
        </a:p>
      </dgm:t>
    </dgm:pt>
    <dgm:pt modelId="{9280E038-CFFC-4845-826C-DAEBE58EE1AB}">
      <dgm:prSet/>
      <dgm:spPr/>
      <dgm:t>
        <a:bodyPr/>
        <a:lstStyle/>
        <a:p>
          <a:pPr>
            <a:buSzPts val="1100"/>
            <a:buFont typeface="Symbol" panose="05050102010706020507" pitchFamily="18" charset="2"/>
            <a:buChar char=""/>
          </a:pPr>
          <a:r>
            <a:rPr lang="en-GB" dirty="0"/>
            <a:t>Improves by doing things differently and questions existing assumptions</a:t>
          </a:r>
        </a:p>
      </dgm:t>
    </dgm:pt>
    <dgm:pt modelId="{0FDE41E0-0B18-46D5-A933-22BC75A5D760}" type="parTrans" cxnId="{864F0469-F5C1-4821-BED7-7A9248AFD8DE}">
      <dgm:prSet/>
      <dgm:spPr/>
      <dgm:t>
        <a:bodyPr/>
        <a:lstStyle/>
        <a:p>
          <a:endParaRPr lang="en-GB"/>
        </a:p>
      </dgm:t>
    </dgm:pt>
    <dgm:pt modelId="{470B1A18-B85B-4EA9-802E-E719F36AF223}" type="sibTrans" cxnId="{864F0469-F5C1-4821-BED7-7A9248AFD8DE}">
      <dgm:prSet/>
      <dgm:spPr/>
      <dgm:t>
        <a:bodyPr/>
        <a:lstStyle/>
        <a:p>
          <a:endParaRPr lang="en-GB"/>
        </a:p>
      </dgm:t>
    </dgm:pt>
    <dgm:pt modelId="{BA299605-FA05-4B1C-9894-99A4BB529190}">
      <dgm:prSet/>
      <dgm:spPr/>
      <dgm:t>
        <a:bodyPr/>
        <a:lstStyle/>
        <a:p>
          <a:r>
            <a:rPr lang="en-GB" dirty="0"/>
            <a:t>Happy in chaos but may lack focus</a:t>
          </a:r>
        </a:p>
      </dgm:t>
    </dgm:pt>
    <dgm:pt modelId="{1368C271-13CB-4C83-AC2E-5C6CC0EC1F07}" type="parTrans" cxnId="{A74F9EEF-567F-4D4A-9395-C1A2BD9043B7}">
      <dgm:prSet/>
      <dgm:spPr/>
      <dgm:t>
        <a:bodyPr/>
        <a:lstStyle/>
        <a:p>
          <a:endParaRPr lang="en-GB"/>
        </a:p>
      </dgm:t>
    </dgm:pt>
    <dgm:pt modelId="{18D02EAA-3333-48D5-81C5-0F240146AC61}" type="sibTrans" cxnId="{A74F9EEF-567F-4D4A-9395-C1A2BD9043B7}">
      <dgm:prSet/>
      <dgm:spPr/>
      <dgm:t>
        <a:bodyPr/>
        <a:lstStyle/>
        <a:p>
          <a:endParaRPr lang="en-GB"/>
        </a:p>
      </dgm:t>
    </dgm:pt>
    <dgm:pt modelId="{D8C20947-998A-4328-8DEF-ADC7B3F9224B}">
      <dgm:prSet/>
      <dgm:spPr/>
      <dgm:t>
        <a:bodyPr/>
        <a:lstStyle/>
        <a:p>
          <a:r>
            <a:rPr lang="en-GB"/>
            <a:t>Work with lots of ideas at once</a:t>
          </a:r>
          <a:endParaRPr lang="en-GB" dirty="0"/>
        </a:p>
      </dgm:t>
    </dgm:pt>
    <dgm:pt modelId="{701A001F-FB37-4D3D-8DE2-0F66C9FD3D15}" type="parTrans" cxnId="{DFB254A7-CB61-4C00-AB2C-B11F1B2FDA6C}">
      <dgm:prSet/>
      <dgm:spPr/>
      <dgm:t>
        <a:bodyPr/>
        <a:lstStyle/>
        <a:p>
          <a:endParaRPr lang="en-GB"/>
        </a:p>
      </dgm:t>
    </dgm:pt>
    <dgm:pt modelId="{A12FBB5C-6EE4-424F-9B96-786A6425CFE2}" type="sibTrans" cxnId="{DFB254A7-CB61-4C00-AB2C-B11F1B2FDA6C}">
      <dgm:prSet/>
      <dgm:spPr/>
      <dgm:t>
        <a:bodyPr/>
        <a:lstStyle/>
        <a:p>
          <a:endParaRPr lang="en-GB"/>
        </a:p>
      </dgm:t>
    </dgm:pt>
    <dgm:pt modelId="{BE608D5F-81EC-4F5D-8EDA-1BD11FB6C2D7}">
      <dgm:prSet/>
      <dgm:spPr/>
      <dgm:t>
        <a:bodyPr/>
        <a:lstStyle/>
        <a:p>
          <a:r>
            <a:rPr lang="en-GB" dirty="0"/>
            <a:t>Risk-takers</a:t>
          </a:r>
        </a:p>
      </dgm:t>
    </dgm:pt>
    <dgm:pt modelId="{20C9A9F2-D11A-4BCE-A50B-0F499CC6A7E0}" type="parTrans" cxnId="{6E3F1E21-8929-4D78-B0EE-D385D5CB0FCA}">
      <dgm:prSet/>
      <dgm:spPr/>
      <dgm:t>
        <a:bodyPr/>
        <a:lstStyle/>
        <a:p>
          <a:endParaRPr lang="en-GB"/>
        </a:p>
      </dgm:t>
    </dgm:pt>
    <dgm:pt modelId="{5F7E0BA1-92C9-4F7B-982B-319200D78ED3}" type="sibTrans" cxnId="{6E3F1E21-8929-4D78-B0EE-D385D5CB0FCA}">
      <dgm:prSet/>
      <dgm:spPr/>
      <dgm:t>
        <a:bodyPr/>
        <a:lstStyle/>
        <a:p>
          <a:endParaRPr lang="en-GB"/>
        </a:p>
      </dgm:t>
    </dgm:pt>
    <dgm:pt modelId="{6DB28B88-DE12-4214-AA9A-90C654FCA10B}">
      <dgm:prSet/>
      <dgm:spPr/>
      <dgm:t>
        <a:bodyPr/>
        <a:lstStyle/>
        <a:p>
          <a:r>
            <a:rPr lang="en-GB" dirty="0"/>
            <a:t>Prefer gut feeling to facts </a:t>
          </a:r>
        </a:p>
      </dgm:t>
    </dgm:pt>
    <dgm:pt modelId="{2DCFA8C8-C690-461E-94B3-008062F8BC9E}" type="parTrans" cxnId="{9B2E2D4F-1D2C-476A-9D17-07F133D91B28}">
      <dgm:prSet/>
      <dgm:spPr/>
      <dgm:t>
        <a:bodyPr/>
        <a:lstStyle/>
        <a:p>
          <a:endParaRPr lang="en-GB"/>
        </a:p>
      </dgm:t>
    </dgm:pt>
    <dgm:pt modelId="{C344D6B2-A7C8-4A80-B3C9-876145CA6F35}" type="sibTrans" cxnId="{9B2E2D4F-1D2C-476A-9D17-07F133D91B28}">
      <dgm:prSet/>
      <dgm:spPr/>
      <dgm:t>
        <a:bodyPr/>
        <a:lstStyle/>
        <a:p>
          <a:endParaRPr lang="en-GB"/>
        </a:p>
      </dgm:t>
    </dgm:pt>
    <dgm:pt modelId="{8170260F-5794-43D2-84A9-B46AC896BBCA}" type="pres">
      <dgm:prSet presAssocID="{7F40C5C7-52C5-4AA4-AD45-565711BF4514}" presName="Name0" presStyleCnt="0">
        <dgm:presLayoutVars>
          <dgm:chMax val="7"/>
          <dgm:chPref val="7"/>
          <dgm:dir/>
        </dgm:presLayoutVars>
      </dgm:prSet>
      <dgm:spPr/>
    </dgm:pt>
    <dgm:pt modelId="{0AFE4873-0280-4078-BEE7-45015E686F89}" type="pres">
      <dgm:prSet presAssocID="{7F40C5C7-52C5-4AA4-AD45-565711BF4514}" presName="Name1" presStyleCnt="0"/>
      <dgm:spPr/>
    </dgm:pt>
    <dgm:pt modelId="{D331A2F7-7679-448F-A703-EB6ADAF7E66A}" type="pres">
      <dgm:prSet presAssocID="{7F40C5C7-52C5-4AA4-AD45-565711BF4514}" presName="cycle" presStyleCnt="0"/>
      <dgm:spPr/>
    </dgm:pt>
    <dgm:pt modelId="{44FF5A73-C37E-4BBC-8B9C-A6371B349282}" type="pres">
      <dgm:prSet presAssocID="{7F40C5C7-52C5-4AA4-AD45-565711BF4514}" presName="srcNode" presStyleLbl="node1" presStyleIdx="0" presStyleCnt="7"/>
      <dgm:spPr/>
    </dgm:pt>
    <dgm:pt modelId="{6572D9F9-236D-446A-8108-D423B9F5BAC5}" type="pres">
      <dgm:prSet presAssocID="{7F40C5C7-52C5-4AA4-AD45-565711BF4514}" presName="conn" presStyleLbl="parChTrans1D2" presStyleIdx="0" presStyleCnt="1"/>
      <dgm:spPr/>
    </dgm:pt>
    <dgm:pt modelId="{4526A891-78EF-439F-9879-C4E64D9B1BC6}" type="pres">
      <dgm:prSet presAssocID="{7F40C5C7-52C5-4AA4-AD45-565711BF4514}" presName="extraNode" presStyleLbl="node1" presStyleIdx="0" presStyleCnt="7"/>
      <dgm:spPr/>
    </dgm:pt>
    <dgm:pt modelId="{ABD9AEA7-FA70-4CC6-B8E5-724DC02E27BE}" type="pres">
      <dgm:prSet presAssocID="{7F40C5C7-52C5-4AA4-AD45-565711BF4514}" presName="dstNode" presStyleLbl="node1" presStyleIdx="0" presStyleCnt="7"/>
      <dgm:spPr/>
    </dgm:pt>
    <dgm:pt modelId="{20512C8B-4649-4752-AE62-C6F729F73F9D}" type="pres">
      <dgm:prSet presAssocID="{CE4B5BF3-BBB2-48A4-8651-F19C6E28B9FD}" presName="text_1" presStyleLbl="node1" presStyleIdx="0" presStyleCnt="7">
        <dgm:presLayoutVars>
          <dgm:bulletEnabled val="1"/>
        </dgm:presLayoutVars>
      </dgm:prSet>
      <dgm:spPr/>
    </dgm:pt>
    <dgm:pt modelId="{9F2EC1BC-AF7C-4BF7-831E-E47C66231388}" type="pres">
      <dgm:prSet presAssocID="{CE4B5BF3-BBB2-48A4-8651-F19C6E28B9FD}" presName="accent_1" presStyleCnt="0"/>
      <dgm:spPr/>
    </dgm:pt>
    <dgm:pt modelId="{0E6A30EE-48E9-498A-AC7D-841FA3181F7C}" type="pres">
      <dgm:prSet presAssocID="{CE4B5BF3-BBB2-48A4-8651-F19C6E28B9FD}" presName="accentRepeatNode" presStyleLbl="solidFgAcc1" presStyleIdx="0" presStyleCnt="7"/>
      <dgm:spPr/>
    </dgm:pt>
    <dgm:pt modelId="{B03A6141-D05E-4DBE-B4CA-25DC3693FA4D}" type="pres">
      <dgm:prSet presAssocID="{A21F4C47-D616-4E31-812B-82FCC3B55FF2}" presName="text_2" presStyleLbl="node1" presStyleIdx="1" presStyleCnt="7">
        <dgm:presLayoutVars>
          <dgm:bulletEnabled val="1"/>
        </dgm:presLayoutVars>
      </dgm:prSet>
      <dgm:spPr/>
    </dgm:pt>
    <dgm:pt modelId="{93BF5AE5-FE5A-418B-85A4-425E17D817D5}" type="pres">
      <dgm:prSet presAssocID="{A21F4C47-D616-4E31-812B-82FCC3B55FF2}" presName="accent_2" presStyleCnt="0"/>
      <dgm:spPr/>
    </dgm:pt>
    <dgm:pt modelId="{715B3F12-FBB4-4EC6-9FEB-9F04BCC7F86D}" type="pres">
      <dgm:prSet presAssocID="{A21F4C47-D616-4E31-812B-82FCC3B55FF2}" presName="accentRepeatNode" presStyleLbl="solidFgAcc1" presStyleIdx="1" presStyleCnt="7"/>
      <dgm:spPr/>
    </dgm:pt>
    <dgm:pt modelId="{0E73E371-21F9-4D18-9088-AC41651246EC}" type="pres">
      <dgm:prSet presAssocID="{9280E038-CFFC-4845-826C-DAEBE58EE1AB}" presName="text_3" presStyleLbl="node1" presStyleIdx="2" presStyleCnt="7">
        <dgm:presLayoutVars>
          <dgm:bulletEnabled val="1"/>
        </dgm:presLayoutVars>
      </dgm:prSet>
      <dgm:spPr/>
    </dgm:pt>
    <dgm:pt modelId="{F9FE092B-6A5D-444E-B201-47D34738BE92}" type="pres">
      <dgm:prSet presAssocID="{9280E038-CFFC-4845-826C-DAEBE58EE1AB}" presName="accent_3" presStyleCnt="0"/>
      <dgm:spPr/>
    </dgm:pt>
    <dgm:pt modelId="{EDB9D044-2424-404E-B5D1-BAB094EDC730}" type="pres">
      <dgm:prSet presAssocID="{9280E038-CFFC-4845-826C-DAEBE58EE1AB}" presName="accentRepeatNode" presStyleLbl="solidFgAcc1" presStyleIdx="2" presStyleCnt="7"/>
      <dgm:spPr/>
    </dgm:pt>
    <dgm:pt modelId="{AD68D04F-94AC-473C-AB9B-DBBB9E31B425}" type="pres">
      <dgm:prSet presAssocID="{BA299605-FA05-4B1C-9894-99A4BB529190}" presName="text_4" presStyleLbl="node1" presStyleIdx="3" presStyleCnt="7">
        <dgm:presLayoutVars>
          <dgm:bulletEnabled val="1"/>
        </dgm:presLayoutVars>
      </dgm:prSet>
      <dgm:spPr/>
    </dgm:pt>
    <dgm:pt modelId="{C5FD64D8-947B-4999-8447-D1F02BB3982D}" type="pres">
      <dgm:prSet presAssocID="{BA299605-FA05-4B1C-9894-99A4BB529190}" presName="accent_4" presStyleCnt="0"/>
      <dgm:spPr/>
    </dgm:pt>
    <dgm:pt modelId="{846F73B6-3E9E-44FB-8001-EF012E37036E}" type="pres">
      <dgm:prSet presAssocID="{BA299605-FA05-4B1C-9894-99A4BB529190}" presName="accentRepeatNode" presStyleLbl="solidFgAcc1" presStyleIdx="3" presStyleCnt="7"/>
      <dgm:spPr/>
    </dgm:pt>
    <dgm:pt modelId="{508514A3-2D5C-4810-A9AC-B6BB6E339C7B}" type="pres">
      <dgm:prSet presAssocID="{D8C20947-998A-4328-8DEF-ADC7B3F9224B}" presName="text_5" presStyleLbl="node1" presStyleIdx="4" presStyleCnt="7">
        <dgm:presLayoutVars>
          <dgm:bulletEnabled val="1"/>
        </dgm:presLayoutVars>
      </dgm:prSet>
      <dgm:spPr/>
    </dgm:pt>
    <dgm:pt modelId="{11D478E5-FCF1-471B-A51F-22DD0D927513}" type="pres">
      <dgm:prSet presAssocID="{D8C20947-998A-4328-8DEF-ADC7B3F9224B}" presName="accent_5" presStyleCnt="0"/>
      <dgm:spPr/>
    </dgm:pt>
    <dgm:pt modelId="{240DBA48-57D5-49F4-888B-A2515D5B22F5}" type="pres">
      <dgm:prSet presAssocID="{D8C20947-998A-4328-8DEF-ADC7B3F9224B}" presName="accentRepeatNode" presStyleLbl="solidFgAcc1" presStyleIdx="4" presStyleCnt="7"/>
      <dgm:spPr/>
    </dgm:pt>
    <dgm:pt modelId="{B0AFC947-CD07-4C3C-8181-79750A162D83}" type="pres">
      <dgm:prSet presAssocID="{BE608D5F-81EC-4F5D-8EDA-1BD11FB6C2D7}" presName="text_6" presStyleLbl="node1" presStyleIdx="5" presStyleCnt="7">
        <dgm:presLayoutVars>
          <dgm:bulletEnabled val="1"/>
        </dgm:presLayoutVars>
      </dgm:prSet>
      <dgm:spPr/>
    </dgm:pt>
    <dgm:pt modelId="{61C778E3-39C9-4924-9D1F-82615A446211}" type="pres">
      <dgm:prSet presAssocID="{BE608D5F-81EC-4F5D-8EDA-1BD11FB6C2D7}" presName="accent_6" presStyleCnt="0"/>
      <dgm:spPr/>
    </dgm:pt>
    <dgm:pt modelId="{F21F089D-C526-4DE2-9341-2EB468E5C02C}" type="pres">
      <dgm:prSet presAssocID="{BE608D5F-81EC-4F5D-8EDA-1BD11FB6C2D7}" presName="accentRepeatNode" presStyleLbl="solidFgAcc1" presStyleIdx="5" presStyleCnt="7"/>
      <dgm:spPr/>
    </dgm:pt>
    <dgm:pt modelId="{100B5A51-2120-4204-BD89-451EB7F5BD3E}" type="pres">
      <dgm:prSet presAssocID="{6DB28B88-DE12-4214-AA9A-90C654FCA10B}" presName="text_7" presStyleLbl="node1" presStyleIdx="6" presStyleCnt="7">
        <dgm:presLayoutVars>
          <dgm:bulletEnabled val="1"/>
        </dgm:presLayoutVars>
      </dgm:prSet>
      <dgm:spPr/>
    </dgm:pt>
    <dgm:pt modelId="{607DCD1B-D8BB-479A-80FB-7A50E22572D3}" type="pres">
      <dgm:prSet presAssocID="{6DB28B88-DE12-4214-AA9A-90C654FCA10B}" presName="accent_7" presStyleCnt="0"/>
      <dgm:spPr/>
    </dgm:pt>
    <dgm:pt modelId="{C1DA83C5-C7DE-4A1C-A9AB-A36323CB3762}" type="pres">
      <dgm:prSet presAssocID="{6DB28B88-DE12-4214-AA9A-90C654FCA10B}" presName="accentRepeatNode" presStyleLbl="solidFgAcc1" presStyleIdx="6" presStyleCnt="7"/>
      <dgm:spPr/>
    </dgm:pt>
  </dgm:ptLst>
  <dgm:cxnLst>
    <dgm:cxn modelId="{1974AE01-DE6D-489F-A710-99065D511570}" type="presOf" srcId="{9280E038-CFFC-4845-826C-DAEBE58EE1AB}" destId="{0E73E371-21F9-4D18-9088-AC41651246EC}" srcOrd="0" destOrd="0" presId="urn:microsoft.com/office/officeart/2008/layout/VerticalCurvedList"/>
    <dgm:cxn modelId="{6E3F1E21-8929-4D78-B0EE-D385D5CB0FCA}" srcId="{7F40C5C7-52C5-4AA4-AD45-565711BF4514}" destId="{BE608D5F-81EC-4F5D-8EDA-1BD11FB6C2D7}" srcOrd="5" destOrd="0" parTransId="{20C9A9F2-D11A-4BCE-A50B-0F499CC6A7E0}" sibTransId="{5F7E0BA1-92C9-4F7B-982B-319200D78ED3}"/>
    <dgm:cxn modelId="{7C3C5329-1E75-4952-A6B0-3AF7965C400A}" srcId="{7F40C5C7-52C5-4AA4-AD45-565711BF4514}" destId="{A21F4C47-D616-4E31-812B-82FCC3B55FF2}" srcOrd="1" destOrd="0" parTransId="{0654C56B-77E1-4535-8606-D4DE0D8D8A62}" sibTransId="{4704DBBD-0537-4930-8B5C-CA04C4E91487}"/>
    <dgm:cxn modelId="{DCB8462F-CFA0-41DC-9269-233B8671DB46}" srcId="{7F40C5C7-52C5-4AA4-AD45-565711BF4514}" destId="{CE4B5BF3-BBB2-48A4-8651-F19C6E28B9FD}" srcOrd="0" destOrd="0" parTransId="{EBB070C4-AEC1-4297-B7A5-75F604D15C59}" sibTransId="{82C7DE41-163A-45F6-AB24-2D99302EC95F}"/>
    <dgm:cxn modelId="{CE401434-B8A8-42FD-93DA-AFF2DC925527}" type="presOf" srcId="{A21F4C47-D616-4E31-812B-82FCC3B55FF2}" destId="{B03A6141-D05E-4DBE-B4CA-25DC3693FA4D}" srcOrd="0" destOrd="0" presId="urn:microsoft.com/office/officeart/2008/layout/VerticalCurvedList"/>
    <dgm:cxn modelId="{89B4F25D-ED95-4957-B625-DD2AF44F583B}" type="presOf" srcId="{CE4B5BF3-BBB2-48A4-8651-F19C6E28B9FD}" destId="{20512C8B-4649-4752-AE62-C6F729F73F9D}" srcOrd="0" destOrd="0" presId="urn:microsoft.com/office/officeart/2008/layout/VerticalCurvedList"/>
    <dgm:cxn modelId="{40D9E564-3AEF-40C7-8C07-4E460D9495C0}" type="presOf" srcId="{7F40C5C7-52C5-4AA4-AD45-565711BF4514}" destId="{8170260F-5794-43D2-84A9-B46AC896BBCA}" srcOrd="0" destOrd="0" presId="urn:microsoft.com/office/officeart/2008/layout/VerticalCurvedList"/>
    <dgm:cxn modelId="{864F0469-F5C1-4821-BED7-7A9248AFD8DE}" srcId="{7F40C5C7-52C5-4AA4-AD45-565711BF4514}" destId="{9280E038-CFFC-4845-826C-DAEBE58EE1AB}" srcOrd="2" destOrd="0" parTransId="{0FDE41E0-0B18-46D5-A933-22BC75A5D760}" sibTransId="{470B1A18-B85B-4EA9-802E-E719F36AF223}"/>
    <dgm:cxn modelId="{9B2E2D4F-1D2C-476A-9D17-07F133D91B28}" srcId="{7F40C5C7-52C5-4AA4-AD45-565711BF4514}" destId="{6DB28B88-DE12-4214-AA9A-90C654FCA10B}" srcOrd="6" destOrd="0" parTransId="{2DCFA8C8-C690-461E-94B3-008062F8BC9E}" sibTransId="{C344D6B2-A7C8-4A80-B3C9-876145CA6F35}"/>
    <dgm:cxn modelId="{9B4A9B7F-3746-4F2D-A2AF-ABBBAA1B9DCE}" type="presOf" srcId="{BA299605-FA05-4B1C-9894-99A4BB529190}" destId="{AD68D04F-94AC-473C-AB9B-DBBB9E31B425}" srcOrd="0" destOrd="0" presId="urn:microsoft.com/office/officeart/2008/layout/VerticalCurvedList"/>
    <dgm:cxn modelId="{6C63A0A6-C27F-4276-92FC-CF227CD51CA6}" type="presOf" srcId="{82C7DE41-163A-45F6-AB24-2D99302EC95F}" destId="{6572D9F9-236D-446A-8108-D423B9F5BAC5}" srcOrd="0" destOrd="0" presId="urn:microsoft.com/office/officeart/2008/layout/VerticalCurvedList"/>
    <dgm:cxn modelId="{DFB254A7-CB61-4C00-AB2C-B11F1B2FDA6C}" srcId="{7F40C5C7-52C5-4AA4-AD45-565711BF4514}" destId="{D8C20947-998A-4328-8DEF-ADC7B3F9224B}" srcOrd="4" destOrd="0" parTransId="{701A001F-FB37-4D3D-8DE2-0F66C9FD3D15}" sibTransId="{A12FBB5C-6EE4-424F-9B96-786A6425CFE2}"/>
    <dgm:cxn modelId="{568C78C4-4633-4F73-8AB1-243D11B9B925}" type="presOf" srcId="{6DB28B88-DE12-4214-AA9A-90C654FCA10B}" destId="{100B5A51-2120-4204-BD89-451EB7F5BD3E}" srcOrd="0" destOrd="0" presId="urn:microsoft.com/office/officeart/2008/layout/VerticalCurvedList"/>
    <dgm:cxn modelId="{9C3DBEED-7658-421A-9913-2EAC4624F093}" type="presOf" srcId="{BE608D5F-81EC-4F5D-8EDA-1BD11FB6C2D7}" destId="{B0AFC947-CD07-4C3C-8181-79750A162D83}" srcOrd="0" destOrd="0" presId="urn:microsoft.com/office/officeart/2008/layout/VerticalCurvedList"/>
    <dgm:cxn modelId="{A74F9EEF-567F-4D4A-9395-C1A2BD9043B7}" srcId="{7F40C5C7-52C5-4AA4-AD45-565711BF4514}" destId="{BA299605-FA05-4B1C-9894-99A4BB529190}" srcOrd="3" destOrd="0" parTransId="{1368C271-13CB-4C83-AC2E-5C6CC0EC1F07}" sibTransId="{18D02EAA-3333-48D5-81C5-0F240146AC61}"/>
    <dgm:cxn modelId="{243F64F2-CF27-401E-8662-FF4E7F352C16}" type="presOf" srcId="{D8C20947-998A-4328-8DEF-ADC7B3F9224B}" destId="{508514A3-2D5C-4810-A9AC-B6BB6E339C7B}" srcOrd="0" destOrd="0" presId="urn:microsoft.com/office/officeart/2008/layout/VerticalCurvedList"/>
    <dgm:cxn modelId="{4922E54A-3960-4D8F-B57F-46D782A83DF8}" type="presParOf" srcId="{8170260F-5794-43D2-84A9-B46AC896BBCA}" destId="{0AFE4873-0280-4078-BEE7-45015E686F89}" srcOrd="0" destOrd="0" presId="urn:microsoft.com/office/officeart/2008/layout/VerticalCurvedList"/>
    <dgm:cxn modelId="{452CE6AD-A3DD-4CCA-B451-5FD5DE3A5BFF}" type="presParOf" srcId="{0AFE4873-0280-4078-BEE7-45015E686F89}" destId="{D331A2F7-7679-448F-A703-EB6ADAF7E66A}" srcOrd="0" destOrd="0" presId="urn:microsoft.com/office/officeart/2008/layout/VerticalCurvedList"/>
    <dgm:cxn modelId="{A4C7B3A7-F936-483C-8551-CF4450629ECE}" type="presParOf" srcId="{D331A2F7-7679-448F-A703-EB6ADAF7E66A}" destId="{44FF5A73-C37E-4BBC-8B9C-A6371B349282}" srcOrd="0" destOrd="0" presId="urn:microsoft.com/office/officeart/2008/layout/VerticalCurvedList"/>
    <dgm:cxn modelId="{3C8D138F-A939-465A-AB32-031A16B8EE74}" type="presParOf" srcId="{D331A2F7-7679-448F-A703-EB6ADAF7E66A}" destId="{6572D9F9-236D-446A-8108-D423B9F5BAC5}" srcOrd="1" destOrd="0" presId="urn:microsoft.com/office/officeart/2008/layout/VerticalCurvedList"/>
    <dgm:cxn modelId="{C7DB433D-8711-4F7C-93E1-B45A42AF930C}" type="presParOf" srcId="{D331A2F7-7679-448F-A703-EB6ADAF7E66A}" destId="{4526A891-78EF-439F-9879-C4E64D9B1BC6}" srcOrd="2" destOrd="0" presId="urn:microsoft.com/office/officeart/2008/layout/VerticalCurvedList"/>
    <dgm:cxn modelId="{E55F4F70-DD2E-44D3-BC73-582AFD2C3C82}" type="presParOf" srcId="{D331A2F7-7679-448F-A703-EB6ADAF7E66A}" destId="{ABD9AEA7-FA70-4CC6-B8E5-724DC02E27BE}" srcOrd="3" destOrd="0" presId="urn:microsoft.com/office/officeart/2008/layout/VerticalCurvedList"/>
    <dgm:cxn modelId="{28CCB2DF-AF6B-4C81-B6FD-A1D7DB201274}" type="presParOf" srcId="{0AFE4873-0280-4078-BEE7-45015E686F89}" destId="{20512C8B-4649-4752-AE62-C6F729F73F9D}" srcOrd="1" destOrd="0" presId="urn:microsoft.com/office/officeart/2008/layout/VerticalCurvedList"/>
    <dgm:cxn modelId="{50D9A14D-0A3A-4852-9C0B-C38A497AD10D}" type="presParOf" srcId="{0AFE4873-0280-4078-BEE7-45015E686F89}" destId="{9F2EC1BC-AF7C-4BF7-831E-E47C66231388}" srcOrd="2" destOrd="0" presId="urn:microsoft.com/office/officeart/2008/layout/VerticalCurvedList"/>
    <dgm:cxn modelId="{8F937309-9575-4361-AF6D-F2E555BC35E7}" type="presParOf" srcId="{9F2EC1BC-AF7C-4BF7-831E-E47C66231388}" destId="{0E6A30EE-48E9-498A-AC7D-841FA3181F7C}" srcOrd="0" destOrd="0" presId="urn:microsoft.com/office/officeart/2008/layout/VerticalCurvedList"/>
    <dgm:cxn modelId="{E4FC871F-086C-48DF-A657-8E3424246E3E}" type="presParOf" srcId="{0AFE4873-0280-4078-BEE7-45015E686F89}" destId="{B03A6141-D05E-4DBE-B4CA-25DC3693FA4D}" srcOrd="3" destOrd="0" presId="urn:microsoft.com/office/officeart/2008/layout/VerticalCurvedList"/>
    <dgm:cxn modelId="{5AE46D02-CF68-49B5-AA26-F27CDACE9615}" type="presParOf" srcId="{0AFE4873-0280-4078-BEE7-45015E686F89}" destId="{93BF5AE5-FE5A-418B-85A4-425E17D817D5}" srcOrd="4" destOrd="0" presId="urn:microsoft.com/office/officeart/2008/layout/VerticalCurvedList"/>
    <dgm:cxn modelId="{2EFC7717-ADD0-4E0A-BA15-97AF433AF968}" type="presParOf" srcId="{93BF5AE5-FE5A-418B-85A4-425E17D817D5}" destId="{715B3F12-FBB4-4EC6-9FEB-9F04BCC7F86D}" srcOrd="0" destOrd="0" presId="urn:microsoft.com/office/officeart/2008/layout/VerticalCurvedList"/>
    <dgm:cxn modelId="{2EFA54F9-B3E6-474D-995C-5BAD373356BF}" type="presParOf" srcId="{0AFE4873-0280-4078-BEE7-45015E686F89}" destId="{0E73E371-21F9-4D18-9088-AC41651246EC}" srcOrd="5" destOrd="0" presId="urn:microsoft.com/office/officeart/2008/layout/VerticalCurvedList"/>
    <dgm:cxn modelId="{22819A23-8555-4F7F-B17F-F8BBEBD623A7}" type="presParOf" srcId="{0AFE4873-0280-4078-BEE7-45015E686F89}" destId="{F9FE092B-6A5D-444E-B201-47D34738BE92}" srcOrd="6" destOrd="0" presId="urn:microsoft.com/office/officeart/2008/layout/VerticalCurvedList"/>
    <dgm:cxn modelId="{9DD1B264-C622-4A0C-AD81-162666FA9D8E}" type="presParOf" srcId="{F9FE092B-6A5D-444E-B201-47D34738BE92}" destId="{EDB9D044-2424-404E-B5D1-BAB094EDC730}" srcOrd="0" destOrd="0" presId="urn:microsoft.com/office/officeart/2008/layout/VerticalCurvedList"/>
    <dgm:cxn modelId="{47EE33A6-B106-4CC9-857F-3D36D1A702B2}" type="presParOf" srcId="{0AFE4873-0280-4078-BEE7-45015E686F89}" destId="{AD68D04F-94AC-473C-AB9B-DBBB9E31B425}" srcOrd="7" destOrd="0" presId="urn:microsoft.com/office/officeart/2008/layout/VerticalCurvedList"/>
    <dgm:cxn modelId="{D9FB85A1-9091-40D5-880F-D8AA7133E047}" type="presParOf" srcId="{0AFE4873-0280-4078-BEE7-45015E686F89}" destId="{C5FD64D8-947B-4999-8447-D1F02BB3982D}" srcOrd="8" destOrd="0" presId="urn:microsoft.com/office/officeart/2008/layout/VerticalCurvedList"/>
    <dgm:cxn modelId="{438DBA49-4FD8-4308-822A-F9D02AA92403}" type="presParOf" srcId="{C5FD64D8-947B-4999-8447-D1F02BB3982D}" destId="{846F73B6-3E9E-44FB-8001-EF012E37036E}" srcOrd="0" destOrd="0" presId="urn:microsoft.com/office/officeart/2008/layout/VerticalCurvedList"/>
    <dgm:cxn modelId="{38F71E38-BA2E-41B6-9909-34F9FD4B535C}" type="presParOf" srcId="{0AFE4873-0280-4078-BEE7-45015E686F89}" destId="{508514A3-2D5C-4810-A9AC-B6BB6E339C7B}" srcOrd="9" destOrd="0" presId="urn:microsoft.com/office/officeart/2008/layout/VerticalCurvedList"/>
    <dgm:cxn modelId="{A399AB81-6E93-4A29-BBC6-CD16526354A3}" type="presParOf" srcId="{0AFE4873-0280-4078-BEE7-45015E686F89}" destId="{11D478E5-FCF1-471B-A51F-22DD0D927513}" srcOrd="10" destOrd="0" presId="urn:microsoft.com/office/officeart/2008/layout/VerticalCurvedList"/>
    <dgm:cxn modelId="{6B8B209D-234E-4099-AAAD-844E0BFFCBF3}" type="presParOf" srcId="{11D478E5-FCF1-471B-A51F-22DD0D927513}" destId="{240DBA48-57D5-49F4-888B-A2515D5B22F5}" srcOrd="0" destOrd="0" presId="urn:microsoft.com/office/officeart/2008/layout/VerticalCurvedList"/>
    <dgm:cxn modelId="{EF3328D6-D3E5-4834-BFF4-8AFE818DD0D0}" type="presParOf" srcId="{0AFE4873-0280-4078-BEE7-45015E686F89}" destId="{B0AFC947-CD07-4C3C-8181-79750A162D83}" srcOrd="11" destOrd="0" presId="urn:microsoft.com/office/officeart/2008/layout/VerticalCurvedList"/>
    <dgm:cxn modelId="{A9D62C6D-87D0-4C03-97E0-5ED7326B63BC}" type="presParOf" srcId="{0AFE4873-0280-4078-BEE7-45015E686F89}" destId="{61C778E3-39C9-4924-9D1F-82615A446211}" srcOrd="12" destOrd="0" presId="urn:microsoft.com/office/officeart/2008/layout/VerticalCurvedList"/>
    <dgm:cxn modelId="{C1DA1EF7-6C63-4B70-8ECF-92DA7045BA50}" type="presParOf" srcId="{61C778E3-39C9-4924-9D1F-82615A446211}" destId="{F21F089D-C526-4DE2-9341-2EB468E5C02C}" srcOrd="0" destOrd="0" presId="urn:microsoft.com/office/officeart/2008/layout/VerticalCurvedList"/>
    <dgm:cxn modelId="{DCB197CD-88BC-4641-8A2D-2EB930887932}" type="presParOf" srcId="{0AFE4873-0280-4078-BEE7-45015E686F89}" destId="{100B5A51-2120-4204-BD89-451EB7F5BD3E}" srcOrd="13" destOrd="0" presId="urn:microsoft.com/office/officeart/2008/layout/VerticalCurvedList"/>
    <dgm:cxn modelId="{0BFBE552-31CD-493F-9E8F-70A461223BA8}" type="presParOf" srcId="{0AFE4873-0280-4078-BEE7-45015E686F89}" destId="{607DCD1B-D8BB-479A-80FB-7A50E22572D3}" srcOrd="14" destOrd="0" presId="urn:microsoft.com/office/officeart/2008/layout/VerticalCurvedList"/>
    <dgm:cxn modelId="{B17FEB20-4DDA-450C-BEA7-EEC97515CE8F}" type="presParOf" srcId="{607DCD1B-D8BB-479A-80FB-7A50E22572D3}" destId="{C1DA83C5-C7DE-4A1C-A9AB-A36323CB376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D8DDB4B-536D-473F-9C20-CD92F6978C91}" type="doc">
      <dgm:prSet loTypeId="urn:microsoft.com/office/officeart/2005/8/layout/matrix3" loCatId="matrix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6C780659-2CCC-488B-993F-AD8492789911}">
      <dgm:prSet phldrT="[Text]" custT="1"/>
      <dgm:spPr/>
      <dgm:t>
        <a:bodyPr/>
        <a:lstStyle/>
        <a:p>
          <a:r>
            <a:rPr lang="en-GB" sz="1800" dirty="0">
              <a:solidFill>
                <a:schemeClr val="tx1"/>
              </a:solidFill>
            </a:rPr>
            <a:t>Positive</a:t>
          </a:r>
        </a:p>
      </dgm:t>
    </dgm:pt>
    <dgm:pt modelId="{2551E19D-2E8D-42DF-9B26-B622E4B8C822}" type="parTrans" cxnId="{C861EDB8-BFC7-4176-9E47-4C4E596BB75F}">
      <dgm:prSet/>
      <dgm:spPr/>
      <dgm:t>
        <a:bodyPr/>
        <a:lstStyle/>
        <a:p>
          <a:endParaRPr lang="en-GB" sz="1800">
            <a:solidFill>
              <a:schemeClr val="tx1"/>
            </a:solidFill>
          </a:endParaRPr>
        </a:p>
      </dgm:t>
    </dgm:pt>
    <dgm:pt modelId="{F7F6520B-5AC7-4BBD-976C-F9A26EC0C736}" type="sibTrans" cxnId="{C861EDB8-BFC7-4176-9E47-4C4E596BB75F}">
      <dgm:prSet/>
      <dgm:spPr/>
      <dgm:t>
        <a:bodyPr/>
        <a:lstStyle/>
        <a:p>
          <a:endParaRPr lang="en-GB" sz="1800">
            <a:solidFill>
              <a:schemeClr val="tx1"/>
            </a:solidFill>
          </a:endParaRPr>
        </a:p>
      </dgm:t>
    </dgm:pt>
    <dgm:pt modelId="{ACB53918-B527-40DB-B862-C12E8BB0F4E0}">
      <dgm:prSet phldrT="[Text]" custT="1"/>
      <dgm:spPr/>
      <dgm:t>
        <a:bodyPr/>
        <a:lstStyle/>
        <a:p>
          <a:r>
            <a:rPr lang="en-GB" sz="1800" dirty="0">
              <a:solidFill>
                <a:schemeClr val="tx1"/>
              </a:solidFill>
            </a:rPr>
            <a:t>Negative</a:t>
          </a:r>
        </a:p>
      </dgm:t>
    </dgm:pt>
    <dgm:pt modelId="{072366A4-AD39-4B8C-903F-48E2E1709A1B}" type="parTrans" cxnId="{EC2A6051-A23F-4570-8EDA-E7DE2687C160}">
      <dgm:prSet/>
      <dgm:spPr/>
      <dgm:t>
        <a:bodyPr/>
        <a:lstStyle/>
        <a:p>
          <a:endParaRPr lang="en-GB" sz="1800">
            <a:solidFill>
              <a:schemeClr val="tx1"/>
            </a:solidFill>
          </a:endParaRPr>
        </a:p>
      </dgm:t>
    </dgm:pt>
    <dgm:pt modelId="{C32638C4-77E2-42E4-A51C-DB453543E148}" type="sibTrans" cxnId="{EC2A6051-A23F-4570-8EDA-E7DE2687C160}">
      <dgm:prSet/>
      <dgm:spPr/>
      <dgm:t>
        <a:bodyPr/>
        <a:lstStyle/>
        <a:p>
          <a:endParaRPr lang="en-GB" sz="1800">
            <a:solidFill>
              <a:schemeClr val="tx1"/>
            </a:solidFill>
          </a:endParaRPr>
        </a:p>
      </dgm:t>
    </dgm:pt>
    <dgm:pt modelId="{23183DD9-D02B-4BCF-8B1A-7F5ED1728ABF}">
      <dgm:prSet phldrT="[Text]" custT="1"/>
      <dgm:spPr/>
      <dgm:t>
        <a:bodyPr/>
        <a:lstStyle/>
        <a:p>
          <a:r>
            <a:rPr lang="en-GB" sz="1800" dirty="0">
              <a:solidFill>
                <a:schemeClr val="tx1"/>
              </a:solidFill>
            </a:rPr>
            <a:t>Intriguing</a:t>
          </a:r>
        </a:p>
      </dgm:t>
    </dgm:pt>
    <dgm:pt modelId="{8C5A1DB0-FE7A-488E-B762-BFD41D834B3E}" type="parTrans" cxnId="{CF36D47D-478F-4DBE-A907-1C3357D16E8B}">
      <dgm:prSet/>
      <dgm:spPr/>
      <dgm:t>
        <a:bodyPr/>
        <a:lstStyle/>
        <a:p>
          <a:endParaRPr lang="en-GB" sz="1800">
            <a:solidFill>
              <a:schemeClr val="tx1"/>
            </a:solidFill>
          </a:endParaRPr>
        </a:p>
      </dgm:t>
    </dgm:pt>
    <dgm:pt modelId="{5DB0F67D-47CB-4EB3-BD6B-3A10C156C25B}" type="sibTrans" cxnId="{CF36D47D-478F-4DBE-A907-1C3357D16E8B}">
      <dgm:prSet/>
      <dgm:spPr/>
      <dgm:t>
        <a:bodyPr/>
        <a:lstStyle/>
        <a:p>
          <a:endParaRPr lang="en-GB" sz="1800">
            <a:solidFill>
              <a:schemeClr val="tx1"/>
            </a:solidFill>
          </a:endParaRPr>
        </a:p>
      </dgm:t>
    </dgm:pt>
    <dgm:pt modelId="{B1BC70D5-DA93-429C-88B1-D04362455FFD}">
      <dgm:prSet phldrT="[Text]" custT="1"/>
      <dgm:spPr/>
      <dgm:t>
        <a:bodyPr/>
        <a:lstStyle/>
        <a:p>
          <a:r>
            <a:rPr lang="en-GB" sz="1800" dirty="0">
              <a:solidFill>
                <a:schemeClr val="tx1"/>
              </a:solidFill>
            </a:rPr>
            <a:t>Concerning</a:t>
          </a:r>
        </a:p>
      </dgm:t>
    </dgm:pt>
    <dgm:pt modelId="{037B5A16-AB4C-4682-AA72-7ADE24A08638}" type="parTrans" cxnId="{984D56E7-74A6-4D2E-A5ED-4938E07F87BD}">
      <dgm:prSet/>
      <dgm:spPr/>
      <dgm:t>
        <a:bodyPr/>
        <a:lstStyle/>
        <a:p>
          <a:endParaRPr lang="en-GB" sz="1800">
            <a:solidFill>
              <a:schemeClr val="tx1"/>
            </a:solidFill>
          </a:endParaRPr>
        </a:p>
      </dgm:t>
    </dgm:pt>
    <dgm:pt modelId="{92831194-2FC6-4333-BF8F-3B2D0D7F6045}" type="sibTrans" cxnId="{984D56E7-74A6-4D2E-A5ED-4938E07F87BD}">
      <dgm:prSet/>
      <dgm:spPr/>
      <dgm:t>
        <a:bodyPr/>
        <a:lstStyle/>
        <a:p>
          <a:endParaRPr lang="en-GB" sz="1800">
            <a:solidFill>
              <a:schemeClr val="tx1"/>
            </a:solidFill>
          </a:endParaRPr>
        </a:p>
      </dgm:t>
    </dgm:pt>
    <dgm:pt modelId="{DF85664C-0857-4B4C-82E8-5EE3D5BE7736}" type="pres">
      <dgm:prSet presAssocID="{6D8DDB4B-536D-473F-9C20-CD92F6978C91}" presName="matrix" presStyleCnt="0">
        <dgm:presLayoutVars>
          <dgm:chMax val="1"/>
          <dgm:dir/>
          <dgm:resizeHandles val="exact"/>
        </dgm:presLayoutVars>
      </dgm:prSet>
      <dgm:spPr/>
    </dgm:pt>
    <dgm:pt modelId="{63BD83F1-F123-425D-AB97-25F851F03346}" type="pres">
      <dgm:prSet presAssocID="{6D8DDB4B-536D-473F-9C20-CD92F6978C91}" presName="diamond" presStyleLbl="bgShp" presStyleIdx="0" presStyleCnt="1"/>
      <dgm:spPr>
        <a:solidFill>
          <a:schemeClr val="bg1"/>
        </a:solidFill>
      </dgm:spPr>
    </dgm:pt>
    <dgm:pt modelId="{162659B7-3FE4-4C1D-A51D-83279D3549E3}" type="pres">
      <dgm:prSet presAssocID="{6D8DDB4B-536D-473F-9C20-CD92F6978C91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AC982595-3B42-408B-B7D5-6C2571B1CFFF}" type="pres">
      <dgm:prSet presAssocID="{6D8DDB4B-536D-473F-9C20-CD92F6978C91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91B67A56-68F2-41F3-ABB4-65B21BA23095}" type="pres">
      <dgm:prSet presAssocID="{6D8DDB4B-536D-473F-9C20-CD92F6978C91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FBBAEBE7-B9FE-43CA-9B1A-ED49597FB16D}" type="pres">
      <dgm:prSet presAssocID="{6D8DDB4B-536D-473F-9C20-CD92F6978C91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F9C42F29-4489-41F1-BD78-E404D015875B}" type="presOf" srcId="{23183DD9-D02B-4BCF-8B1A-7F5ED1728ABF}" destId="{91B67A56-68F2-41F3-ABB4-65B21BA23095}" srcOrd="0" destOrd="0" presId="urn:microsoft.com/office/officeart/2005/8/layout/matrix3"/>
    <dgm:cxn modelId="{8CEB5139-270A-410B-B121-001460127841}" type="presOf" srcId="{6D8DDB4B-536D-473F-9C20-CD92F6978C91}" destId="{DF85664C-0857-4B4C-82E8-5EE3D5BE7736}" srcOrd="0" destOrd="0" presId="urn:microsoft.com/office/officeart/2005/8/layout/matrix3"/>
    <dgm:cxn modelId="{7B41A05D-7AA4-4CBD-AF21-4DA508FF9DEE}" type="presOf" srcId="{ACB53918-B527-40DB-B862-C12E8BB0F4E0}" destId="{AC982595-3B42-408B-B7D5-6C2571B1CFFF}" srcOrd="0" destOrd="0" presId="urn:microsoft.com/office/officeart/2005/8/layout/matrix3"/>
    <dgm:cxn modelId="{EC2A6051-A23F-4570-8EDA-E7DE2687C160}" srcId="{6D8DDB4B-536D-473F-9C20-CD92F6978C91}" destId="{ACB53918-B527-40DB-B862-C12E8BB0F4E0}" srcOrd="1" destOrd="0" parTransId="{072366A4-AD39-4B8C-903F-48E2E1709A1B}" sibTransId="{C32638C4-77E2-42E4-A51C-DB453543E148}"/>
    <dgm:cxn modelId="{CF36D47D-478F-4DBE-A907-1C3357D16E8B}" srcId="{6D8DDB4B-536D-473F-9C20-CD92F6978C91}" destId="{23183DD9-D02B-4BCF-8B1A-7F5ED1728ABF}" srcOrd="2" destOrd="0" parTransId="{8C5A1DB0-FE7A-488E-B762-BFD41D834B3E}" sibTransId="{5DB0F67D-47CB-4EB3-BD6B-3A10C156C25B}"/>
    <dgm:cxn modelId="{B8AD23A1-7DDA-41A7-BBCE-D38B03F44941}" type="presOf" srcId="{6C780659-2CCC-488B-993F-AD8492789911}" destId="{162659B7-3FE4-4C1D-A51D-83279D3549E3}" srcOrd="0" destOrd="0" presId="urn:microsoft.com/office/officeart/2005/8/layout/matrix3"/>
    <dgm:cxn modelId="{C861EDB8-BFC7-4176-9E47-4C4E596BB75F}" srcId="{6D8DDB4B-536D-473F-9C20-CD92F6978C91}" destId="{6C780659-2CCC-488B-993F-AD8492789911}" srcOrd="0" destOrd="0" parTransId="{2551E19D-2E8D-42DF-9B26-B622E4B8C822}" sibTransId="{F7F6520B-5AC7-4BBD-976C-F9A26EC0C736}"/>
    <dgm:cxn modelId="{E7BBDCBA-3170-435F-9B7B-322BFB79F505}" type="presOf" srcId="{B1BC70D5-DA93-429C-88B1-D04362455FFD}" destId="{FBBAEBE7-B9FE-43CA-9B1A-ED49597FB16D}" srcOrd="0" destOrd="0" presId="urn:microsoft.com/office/officeart/2005/8/layout/matrix3"/>
    <dgm:cxn modelId="{984D56E7-74A6-4D2E-A5ED-4938E07F87BD}" srcId="{6D8DDB4B-536D-473F-9C20-CD92F6978C91}" destId="{B1BC70D5-DA93-429C-88B1-D04362455FFD}" srcOrd="3" destOrd="0" parTransId="{037B5A16-AB4C-4682-AA72-7ADE24A08638}" sibTransId="{92831194-2FC6-4333-BF8F-3B2D0D7F6045}"/>
    <dgm:cxn modelId="{F69C24C5-6BEC-4681-960E-9B55F46C205F}" type="presParOf" srcId="{DF85664C-0857-4B4C-82E8-5EE3D5BE7736}" destId="{63BD83F1-F123-425D-AB97-25F851F03346}" srcOrd="0" destOrd="0" presId="urn:microsoft.com/office/officeart/2005/8/layout/matrix3"/>
    <dgm:cxn modelId="{D4CF40D3-F106-4103-A19B-6B63CE33560E}" type="presParOf" srcId="{DF85664C-0857-4B4C-82E8-5EE3D5BE7736}" destId="{162659B7-3FE4-4C1D-A51D-83279D3549E3}" srcOrd="1" destOrd="0" presId="urn:microsoft.com/office/officeart/2005/8/layout/matrix3"/>
    <dgm:cxn modelId="{930CB5D1-9E93-430E-9C00-516C3DB22EF9}" type="presParOf" srcId="{DF85664C-0857-4B4C-82E8-5EE3D5BE7736}" destId="{AC982595-3B42-408B-B7D5-6C2571B1CFFF}" srcOrd="2" destOrd="0" presId="urn:microsoft.com/office/officeart/2005/8/layout/matrix3"/>
    <dgm:cxn modelId="{AFA96C28-DA62-401D-961C-2473FD9947C4}" type="presParOf" srcId="{DF85664C-0857-4B4C-82E8-5EE3D5BE7736}" destId="{91B67A56-68F2-41F3-ABB4-65B21BA23095}" srcOrd="3" destOrd="0" presId="urn:microsoft.com/office/officeart/2005/8/layout/matrix3"/>
    <dgm:cxn modelId="{4AFB844B-22B4-4AD5-A12A-9A4D3113E954}" type="presParOf" srcId="{DF85664C-0857-4B4C-82E8-5EE3D5BE7736}" destId="{FBBAEBE7-B9FE-43CA-9B1A-ED49597FB16D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72D9F9-236D-446A-8108-D423B9F5BAC5}">
      <dsp:nvSpPr>
        <dsp:cNvPr id="0" name=""/>
        <dsp:cNvSpPr/>
      </dsp:nvSpPr>
      <dsp:spPr>
        <a:xfrm>
          <a:off x="-5272642" y="-807893"/>
          <a:ext cx="6281449" cy="6281449"/>
        </a:xfrm>
        <a:prstGeom prst="blockArc">
          <a:avLst>
            <a:gd name="adj1" fmla="val 18900000"/>
            <a:gd name="adj2" fmla="val 2700000"/>
            <a:gd name="adj3" fmla="val 344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512C8B-4649-4752-AE62-C6F729F73F9D}">
      <dsp:nvSpPr>
        <dsp:cNvPr id="0" name=""/>
        <dsp:cNvSpPr/>
      </dsp:nvSpPr>
      <dsp:spPr>
        <a:xfrm>
          <a:off x="327296" y="212100"/>
          <a:ext cx="7738417" cy="42401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56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100"/>
            <a:buFont typeface="Symbol" panose="05050102010706020507" pitchFamily="18" charset="2"/>
            <a:buNone/>
          </a:pPr>
          <a:r>
            <a:rPr lang="en-GB" sz="1800" kern="1200" dirty="0"/>
            <a:t>Efficient, thorough, methodical, organised, precise and reliable</a:t>
          </a:r>
        </a:p>
      </dsp:txBody>
      <dsp:txXfrm>
        <a:off x="327296" y="212100"/>
        <a:ext cx="7738417" cy="424015"/>
      </dsp:txXfrm>
    </dsp:sp>
    <dsp:sp modelId="{0E6A30EE-48E9-498A-AC7D-841FA3181F7C}">
      <dsp:nvSpPr>
        <dsp:cNvPr id="0" name=""/>
        <dsp:cNvSpPr/>
      </dsp:nvSpPr>
      <dsp:spPr>
        <a:xfrm>
          <a:off x="62286" y="159099"/>
          <a:ext cx="530019" cy="5300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D4D5E0-9D40-40FB-AA08-CF9E8267F4E0}">
      <dsp:nvSpPr>
        <dsp:cNvPr id="0" name=""/>
        <dsp:cNvSpPr/>
      </dsp:nvSpPr>
      <dsp:spPr>
        <a:xfrm>
          <a:off x="711280" y="848497"/>
          <a:ext cx="7354433" cy="424015"/>
        </a:xfrm>
        <a:prstGeom prst="rect">
          <a:avLst/>
        </a:prstGeom>
        <a:solidFill>
          <a:schemeClr val="accent5">
            <a:hueOff val="-1225557"/>
            <a:satOff val="-1705"/>
            <a:lumOff val="-6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56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100"/>
            <a:buFont typeface="Symbol" panose="05050102010706020507" pitchFamily="18" charset="2"/>
            <a:buNone/>
          </a:pPr>
          <a:r>
            <a:rPr lang="en-GB" sz="1800" kern="1200"/>
            <a:t>Accepts problem definition</a:t>
          </a:r>
        </a:p>
      </dsp:txBody>
      <dsp:txXfrm>
        <a:off x="711280" y="848497"/>
        <a:ext cx="7354433" cy="424015"/>
      </dsp:txXfrm>
    </dsp:sp>
    <dsp:sp modelId="{27605251-9CA7-4832-B01C-20E9CC4EE785}">
      <dsp:nvSpPr>
        <dsp:cNvPr id="0" name=""/>
        <dsp:cNvSpPr/>
      </dsp:nvSpPr>
      <dsp:spPr>
        <a:xfrm>
          <a:off x="446270" y="795495"/>
          <a:ext cx="530019" cy="5300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225557"/>
              <a:satOff val="-1705"/>
              <a:lumOff val="-65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DF7719-216E-40F6-BD10-D84A00D27FE1}">
      <dsp:nvSpPr>
        <dsp:cNvPr id="0" name=""/>
        <dsp:cNvSpPr/>
      </dsp:nvSpPr>
      <dsp:spPr>
        <a:xfrm>
          <a:off x="921701" y="1484427"/>
          <a:ext cx="7144011" cy="424015"/>
        </a:xfrm>
        <a:prstGeom prst="rect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56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100"/>
            <a:buFont typeface="Symbol" panose="05050102010706020507" pitchFamily="18" charset="2"/>
            <a:buNone/>
          </a:pPr>
          <a:r>
            <a:rPr lang="en-GB" sz="1800" kern="1200"/>
            <a:t>Improves by doing things better</a:t>
          </a:r>
        </a:p>
      </dsp:txBody>
      <dsp:txXfrm>
        <a:off x="921701" y="1484427"/>
        <a:ext cx="7144011" cy="424015"/>
      </dsp:txXfrm>
    </dsp:sp>
    <dsp:sp modelId="{C478B332-9D23-4AC3-8571-47E5969D7AB7}">
      <dsp:nvSpPr>
        <dsp:cNvPr id="0" name=""/>
        <dsp:cNvSpPr/>
      </dsp:nvSpPr>
      <dsp:spPr>
        <a:xfrm>
          <a:off x="656691" y="1431425"/>
          <a:ext cx="530019" cy="5300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2451115"/>
              <a:satOff val="-3409"/>
              <a:lumOff val="-130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F5F9C3-9336-4702-9E58-4355DCB5A716}">
      <dsp:nvSpPr>
        <dsp:cNvPr id="0" name=""/>
        <dsp:cNvSpPr/>
      </dsp:nvSpPr>
      <dsp:spPr>
        <a:xfrm>
          <a:off x="988887" y="2120823"/>
          <a:ext cx="7076826" cy="424015"/>
        </a:xfrm>
        <a:prstGeom prst="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56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Like facts, data and feedback</a:t>
          </a:r>
        </a:p>
      </dsp:txBody>
      <dsp:txXfrm>
        <a:off x="988887" y="2120823"/>
        <a:ext cx="7076826" cy="424015"/>
      </dsp:txXfrm>
    </dsp:sp>
    <dsp:sp modelId="{8CB4CADD-00C5-4CB8-AF63-62B82D5039CA}">
      <dsp:nvSpPr>
        <dsp:cNvPr id="0" name=""/>
        <dsp:cNvSpPr/>
      </dsp:nvSpPr>
      <dsp:spPr>
        <a:xfrm>
          <a:off x="723877" y="2067821"/>
          <a:ext cx="530019" cy="5300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F32D31-21C7-4FDA-975F-35FF6CE02655}">
      <dsp:nvSpPr>
        <dsp:cNvPr id="0" name=""/>
        <dsp:cNvSpPr/>
      </dsp:nvSpPr>
      <dsp:spPr>
        <a:xfrm>
          <a:off x="921701" y="2757219"/>
          <a:ext cx="7144011" cy="424015"/>
        </a:xfrm>
        <a:prstGeom prst="rect">
          <a:avLst/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56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Work as part of a team</a:t>
          </a:r>
        </a:p>
      </dsp:txBody>
      <dsp:txXfrm>
        <a:off x="921701" y="2757219"/>
        <a:ext cx="7144011" cy="424015"/>
      </dsp:txXfrm>
    </dsp:sp>
    <dsp:sp modelId="{828D3FA0-D9F4-4140-853B-03012491F181}">
      <dsp:nvSpPr>
        <dsp:cNvPr id="0" name=""/>
        <dsp:cNvSpPr/>
      </dsp:nvSpPr>
      <dsp:spPr>
        <a:xfrm>
          <a:off x="656691" y="2704217"/>
          <a:ext cx="530019" cy="5300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4902230"/>
              <a:satOff val="-6819"/>
              <a:lumOff val="-261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233139-4B9B-43CA-8060-0C6EE9056F92}">
      <dsp:nvSpPr>
        <dsp:cNvPr id="0" name=""/>
        <dsp:cNvSpPr/>
      </dsp:nvSpPr>
      <dsp:spPr>
        <a:xfrm>
          <a:off x="711280" y="3393149"/>
          <a:ext cx="7354433" cy="424015"/>
        </a:xfrm>
        <a:prstGeom prst="rect">
          <a:avLst/>
        </a:prstGeom>
        <a:solidFill>
          <a:schemeClr val="accent5">
            <a:hueOff val="-6127787"/>
            <a:satOff val="-8523"/>
            <a:lumOff val="-32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56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Minimise risk</a:t>
          </a:r>
        </a:p>
      </dsp:txBody>
      <dsp:txXfrm>
        <a:off x="711280" y="3393149"/>
        <a:ext cx="7354433" cy="424015"/>
      </dsp:txXfrm>
    </dsp:sp>
    <dsp:sp modelId="{932A870A-4A27-4C7B-A788-1DB5D64C3060}">
      <dsp:nvSpPr>
        <dsp:cNvPr id="0" name=""/>
        <dsp:cNvSpPr/>
      </dsp:nvSpPr>
      <dsp:spPr>
        <a:xfrm>
          <a:off x="446270" y="3340147"/>
          <a:ext cx="530019" cy="5300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127787"/>
              <a:satOff val="-8523"/>
              <a:lumOff val="-326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1507E8-4775-4F29-B393-CC5C18B022B4}">
      <dsp:nvSpPr>
        <dsp:cNvPr id="0" name=""/>
        <dsp:cNvSpPr/>
      </dsp:nvSpPr>
      <dsp:spPr>
        <a:xfrm>
          <a:off x="327296" y="4029545"/>
          <a:ext cx="7738417" cy="424015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56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Is </a:t>
          </a:r>
          <a:r>
            <a:rPr lang="en-GB" sz="1800" kern="1200" dirty="0"/>
            <a:t>an authority within their own speciality.</a:t>
          </a:r>
        </a:p>
      </dsp:txBody>
      <dsp:txXfrm>
        <a:off x="327296" y="4029545"/>
        <a:ext cx="7738417" cy="424015"/>
      </dsp:txXfrm>
    </dsp:sp>
    <dsp:sp modelId="{9A78380E-4E68-470A-8D19-3E611E01739E}">
      <dsp:nvSpPr>
        <dsp:cNvPr id="0" name=""/>
        <dsp:cNvSpPr/>
      </dsp:nvSpPr>
      <dsp:spPr>
        <a:xfrm>
          <a:off x="62286" y="3976543"/>
          <a:ext cx="530019" cy="5300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72D9F9-236D-446A-8108-D423B9F5BAC5}">
      <dsp:nvSpPr>
        <dsp:cNvPr id="0" name=""/>
        <dsp:cNvSpPr/>
      </dsp:nvSpPr>
      <dsp:spPr>
        <a:xfrm>
          <a:off x="-5272642" y="-807893"/>
          <a:ext cx="6281449" cy="6281449"/>
        </a:xfrm>
        <a:prstGeom prst="blockArc">
          <a:avLst>
            <a:gd name="adj1" fmla="val 18900000"/>
            <a:gd name="adj2" fmla="val 2700000"/>
            <a:gd name="adj3" fmla="val 344"/>
          </a:avLst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512C8B-4649-4752-AE62-C6F729F73F9D}">
      <dsp:nvSpPr>
        <dsp:cNvPr id="0" name=""/>
        <dsp:cNvSpPr/>
      </dsp:nvSpPr>
      <dsp:spPr>
        <a:xfrm>
          <a:off x="327296" y="212100"/>
          <a:ext cx="7738417" cy="42401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56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100"/>
            <a:buFont typeface="Symbol" panose="05050102010706020507" pitchFamily="18" charset="2"/>
            <a:buNone/>
          </a:pPr>
          <a:r>
            <a:rPr lang="en-GB" sz="1800" kern="1200"/>
            <a:t>Ingenious, original, independent, unconventional</a:t>
          </a:r>
          <a:endParaRPr lang="en-GB" sz="1800" kern="1200" dirty="0"/>
        </a:p>
      </dsp:txBody>
      <dsp:txXfrm>
        <a:off x="327296" y="212100"/>
        <a:ext cx="7738417" cy="424015"/>
      </dsp:txXfrm>
    </dsp:sp>
    <dsp:sp modelId="{0E6A30EE-48E9-498A-AC7D-841FA3181F7C}">
      <dsp:nvSpPr>
        <dsp:cNvPr id="0" name=""/>
        <dsp:cNvSpPr/>
      </dsp:nvSpPr>
      <dsp:spPr>
        <a:xfrm>
          <a:off x="62286" y="159099"/>
          <a:ext cx="530019" cy="5300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3A6141-D05E-4DBE-B4CA-25DC3693FA4D}">
      <dsp:nvSpPr>
        <dsp:cNvPr id="0" name=""/>
        <dsp:cNvSpPr/>
      </dsp:nvSpPr>
      <dsp:spPr>
        <a:xfrm>
          <a:off x="711280" y="848497"/>
          <a:ext cx="7354433" cy="424015"/>
        </a:xfrm>
        <a:prstGeom prst="rect">
          <a:avLst/>
        </a:prstGeom>
        <a:solidFill>
          <a:schemeClr val="accent3">
            <a:hueOff val="451767"/>
            <a:satOff val="16667"/>
            <a:lumOff val="-245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56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100"/>
            <a:buFont typeface="Symbol" panose="05050102010706020507" pitchFamily="18" charset="2"/>
            <a:buNone/>
          </a:pPr>
          <a:r>
            <a:rPr lang="en-GB" sz="1800" kern="1200"/>
            <a:t>Challenges problem definition</a:t>
          </a:r>
        </a:p>
      </dsp:txBody>
      <dsp:txXfrm>
        <a:off x="711280" y="848497"/>
        <a:ext cx="7354433" cy="424015"/>
      </dsp:txXfrm>
    </dsp:sp>
    <dsp:sp modelId="{715B3F12-FBB4-4EC6-9FEB-9F04BCC7F86D}">
      <dsp:nvSpPr>
        <dsp:cNvPr id="0" name=""/>
        <dsp:cNvSpPr/>
      </dsp:nvSpPr>
      <dsp:spPr>
        <a:xfrm>
          <a:off x="446270" y="795495"/>
          <a:ext cx="530019" cy="5300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451767"/>
              <a:satOff val="16667"/>
              <a:lumOff val="-245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73E371-21F9-4D18-9088-AC41651246EC}">
      <dsp:nvSpPr>
        <dsp:cNvPr id="0" name=""/>
        <dsp:cNvSpPr/>
      </dsp:nvSpPr>
      <dsp:spPr>
        <a:xfrm>
          <a:off x="921701" y="1484427"/>
          <a:ext cx="7144011" cy="424015"/>
        </a:xfrm>
        <a:prstGeom prst="rect">
          <a:avLst/>
        </a:prstGeom>
        <a:solidFill>
          <a:schemeClr val="accent3">
            <a:hueOff val="903533"/>
            <a:satOff val="33333"/>
            <a:lumOff val="-49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56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100"/>
            <a:buFont typeface="Symbol" panose="05050102010706020507" pitchFamily="18" charset="2"/>
            <a:buNone/>
          </a:pPr>
          <a:r>
            <a:rPr lang="en-GB" sz="1800" kern="1200" dirty="0"/>
            <a:t>Improves by doing things differently and questions existing assumptions</a:t>
          </a:r>
        </a:p>
      </dsp:txBody>
      <dsp:txXfrm>
        <a:off x="921701" y="1484427"/>
        <a:ext cx="7144011" cy="424015"/>
      </dsp:txXfrm>
    </dsp:sp>
    <dsp:sp modelId="{EDB9D044-2424-404E-B5D1-BAB094EDC730}">
      <dsp:nvSpPr>
        <dsp:cNvPr id="0" name=""/>
        <dsp:cNvSpPr/>
      </dsp:nvSpPr>
      <dsp:spPr>
        <a:xfrm>
          <a:off x="656691" y="1431425"/>
          <a:ext cx="530019" cy="5300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903533"/>
              <a:satOff val="33333"/>
              <a:lumOff val="-490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68D04F-94AC-473C-AB9B-DBBB9E31B425}">
      <dsp:nvSpPr>
        <dsp:cNvPr id="0" name=""/>
        <dsp:cNvSpPr/>
      </dsp:nvSpPr>
      <dsp:spPr>
        <a:xfrm>
          <a:off x="988887" y="2120823"/>
          <a:ext cx="7076826" cy="424015"/>
        </a:xfrm>
        <a:prstGeom prst="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56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Happy in chaos but may lack focus</a:t>
          </a:r>
        </a:p>
      </dsp:txBody>
      <dsp:txXfrm>
        <a:off x="988887" y="2120823"/>
        <a:ext cx="7076826" cy="424015"/>
      </dsp:txXfrm>
    </dsp:sp>
    <dsp:sp modelId="{846F73B6-3E9E-44FB-8001-EF012E37036E}">
      <dsp:nvSpPr>
        <dsp:cNvPr id="0" name=""/>
        <dsp:cNvSpPr/>
      </dsp:nvSpPr>
      <dsp:spPr>
        <a:xfrm>
          <a:off x="723877" y="2067821"/>
          <a:ext cx="530019" cy="5300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1355300"/>
              <a:satOff val="50000"/>
              <a:lumOff val="-7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8514A3-2D5C-4810-A9AC-B6BB6E339C7B}">
      <dsp:nvSpPr>
        <dsp:cNvPr id="0" name=""/>
        <dsp:cNvSpPr/>
      </dsp:nvSpPr>
      <dsp:spPr>
        <a:xfrm>
          <a:off x="921701" y="2757219"/>
          <a:ext cx="7144011" cy="424015"/>
        </a:xfrm>
        <a:prstGeom prst="rect">
          <a:avLst/>
        </a:prstGeom>
        <a:solidFill>
          <a:schemeClr val="accent3">
            <a:hueOff val="1807066"/>
            <a:satOff val="66667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56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Work with lots of ideas at once</a:t>
          </a:r>
          <a:endParaRPr lang="en-GB" sz="1800" kern="1200" dirty="0"/>
        </a:p>
      </dsp:txBody>
      <dsp:txXfrm>
        <a:off x="921701" y="2757219"/>
        <a:ext cx="7144011" cy="424015"/>
      </dsp:txXfrm>
    </dsp:sp>
    <dsp:sp modelId="{240DBA48-57D5-49F4-888B-A2515D5B22F5}">
      <dsp:nvSpPr>
        <dsp:cNvPr id="0" name=""/>
        <dsp:cNvSpPr/>
      </dsp:nvSpPr>
      <dsp:spPr>
        <a:xfrm>
          <a:off x="656691" y="2704217"/>
          <a:ext cx="530019" cy="5300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1807066"/>
              <a:satOff val="66667"/>
              <a:lumOff val="-980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AFC947-CD07-4C3C-8181-79750A162D83}">
      <dsp:nvSpPr>
        <dsp:cNvPr id="0" name=""/>
        <dsp:cNvSpPr/>
      </dsp:nvSpPr>
      <dsp:spPr>
        <a:xfrm>
          <a:off x="711280" y="3393149"/>
          <a:ext cx="7354433" cy="424015"/>
        </a:xfrm>
        <a:prstGeom prst="rect">
          <a:avLst/>
        </a:prstGeom>
        <a:solidFill>
          <a:schemeClr val="accent3">
            <a:hueOff val="2258833"/>
            <a:satOff val="83333"/>
            <a:lumOff val="-1225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56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Risk-takers</a:t>
          </a:r>
        </a:p>
      </dsp:txBody>
      <dsp:txXfrm>
        <a:off x="711280" y="3393149"/>
        <a:ext cx="7354433" cy="424015"/>
      </dsp:txXfrm>
    </dsp:sp>
    <dsp:sp modelId="{F21F089D-C526-4DE2-9341-2EB468E5C02C}">
      <dsp:nvSpPr>
        <dsp:cNvPr id="0" name=""/>
        <dsp:cNvSpPr/>
      </dsp:nvSpPr>
      <dsp:spPr>
        <a:xfrm>
          <a:off x="446270" y="3340147"/>
          <a:ext cx="530019" cy="5300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2258833"/>
              <a:satOff val="83333"/>
              <a:lumOff val="-1225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0B5A51-2120-4204-BD89-451EB7F5BD3E}">
      <dsp:nvSpPr>
        <dsp:cNvPr id="0" name=""/>
        <dsp:cNvSpPr/>
      </dsp:nvSpPr>
      <dsp:spPr>
        <a:xfrm>
          <a:off x="327296" y="4029545"/>
          <a:ext cx="7738417" cy="424015"/>
        </a:xfrm>
        <a:prstGeom prst="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56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Prefer gut feeling to facts </a:t>
          </a:r>
        </a:p>
      </dsp:txBody>
      <dsp:txXfrm>
        <a:off x="327296" y="4029545"/>
        <a:ext cx="7738417" cy="424015"/>
      </dsp:txXfrm>
    </dsp:sp>
    <dsp:sp modelId="{C1DA83C5-C7DE-4A1C-A9AB-A36323CB3762}">
      <dsp:nvSpPr>
        <dsp:cNvPr id="0" name=""/>
        <dsp:cNvSpPr/>
      </dsp:nvSpPr>
      <dsp:spPr>
        <a:xfrm>
          <a:off x="62286" y="3976543"/>
          <a:ext cx="530019" cy="5300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2710599"/>
              <a:satOff val="100000"/>
              <a:lumOff val="-1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BD83F1-F123-425D-AB97-25F851F03346}">
      <dsp:nvSpPr>
        <dsp:cNvPr id="0" name=""/>
        <dsp:cNvSpPr/>
      </dsp:nvSpPr>
      <dsp:spPr>
        <a:xfrm>
          <a:off x="656350" y="0"/>
          <a:ext cx="3726437" cy="3726437"/>
        </a:xfrm>
        <a:prstGeom prst="diamond">
          <a:avLst/>
        </a:prstGeom>
        <a:solidFill>
          <a:schemeClr val="bg1"/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162659B7-3FE4-4C1D-A51D-83279D3549E3}">
      <dsp:nvSpPr>
        <dsp:cNvPr id="0" name=""/>
        <dsp:cNvSpPr/>
      </dsp:nvSpPr>
      <dsp:spPr>
        <a:xfrm>
          <a:off x="1010362" y="354011"/>
          <a:ext cx="1453310" cy="145331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tx1"/>
              </a:solidFill>
            </a:rPr>
            <a:t>Positive</a:t>
          </a:r>
        </a:p>
      </dsp:txBody>
      <dsp:txXfrm>
        <a:off x="1081307" y="424956"/>
        <a:ext cx="1311420" cy="1311420"/>
      </dsp:txXfrm>
    </dsp:sp>
    <dsp:sp modelId="{AC982595-3B42-408B-B7D5-6C2571B1CFFF}">
      <dsp:nvSpPr>
        <dsp:cNvPr id="0" name=""/>
        <dsp:cNvSpPr/>
      </dsp:nvSpPr>
      <dsp:spPr>
        <a:xfrm>
          <a:off x="2575466" y="354011"/>
          <a:ext cx="1453310" cy="145331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tx1"/>
              </a:solidFill>
            </a:rPr>
            <a:t>Negative</a:t>
          </a:r>
        </a:p>
      </dsp:txBody>
      <dsp:txXfrm>
        <a:off x="2646411" y="424956"/>
        <a:ext cx="1311420" cy="1311420"/>
      </dsp:txXfrm>
    </dsp:sp>
    <dsp:sp modelId="{91B67A56-68F2-41F3-ABB4-65B21BA23095}">
      <dsp:nvSpPr>
        <dsp:cNvPr id="0" name=""/>
        <dsp:cNvSpPr/>
      </dsp:nvSpPr>
      <dsp:spPr>
        <a:xfrm>
          <a:off x="1010362" y="1919115"/>
          <a:ext cx="1453310" cy="145331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tx1"/>
              </a:solidFill>
            </a:rPr>
            <a:t>Intriguing</a:t>
          </a:r>
        </a:p>
      </dsp:txBody>
      <dsp:txXfrm>
        <a:off x="1081307" y="1990060"/>
        <a:ext cx="1311420" cy="1311420"/>
      </dsp:txXfrm>
    </dsp:sp>
    <dsp:sp modelId="{FBBAEBE7-B9FE-43CA-9B1A-ED49597FB16D}">
      <dsp:nvSpPr>
        <dsp:cNvPr id="0" name=""/>
        <dsp:cNvSpPr/>
      </dsp:nvSpPr>
      <dsp:spPr>
        <a:xfrm>
          <a:off x="2575466" y="1919115"/>
          <a:ext cx="1453310" cy="145331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tx1"/>
              </a:solidFill>
            </a:rPr>
            <a:t>Concerning</a:t>
          </a:r>
        </a:p>
      </dsp:txBody>
      <dsp:txXfrm>
        <a:off x="2646411" y="1990060"/>
        <a:ext cx="1311420" cy="13114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C27A53-B936-4CF0-AEEE-2277ECB2C715}" type="datetimeFigureOut">
              <a:rPr lang="en-GB" smtClean="0"/>
              <a:t>20/04/2019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F77E9-1EF4-432A-8D4C-5DF6ED2AA2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2245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F77E9-1EF4-432A-8D4C-5DF6ED2AA2A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6385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132709" y="3509963"/>
            <a:ext cx="6196719" cy="1655762"/>
          </a:xfrm>
        </p:spPr>
        <p:txBody>
          <a:bodyPr>
            <a:normAutofit/>
          </a:bodyPr>
          <a:lstStyle>
            <a:lvl1pPr marL="0" indent="0" algn="ctr" defTabSz="914400" rtl="0" eaLnBrk="1" latinLnBrk="0" hangingPunct="1">
              <a:buNone/>
              <a:defRPr lang="en-GB" sz="4000" kern="12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46073-BF29-457F-85D2-1721D4CFA47A}" type="datetime1">
              <a:rPr lang="en-GB" smtClean="0"/>
              <a:t>20/04/2019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15571" y="6486184"/>
            <a:ext cx="3140572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http//www.power-hour.co.uk - Bite Size Training Materials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806209"/>
            <a:ext cx="4994415" cy="60451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-20456"/>
            <a:ext cx="12191999" cy="84836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11329550" y="0"/>
            <a:ext cx="914979" cy="6858000"/>
            <a:chOff x="0" y="0"/>
            <a:chExt cx="914667" cy="93726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667" cy="9372600"/>
            </a:xfrm>
            <a:prstGeom prst="rect">
              <a:avLst/>
            </a:prstGeom>
            <a:solidFill>
              <a:srgbClr val="C00000">
                <a:alpha val="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0" y="0"/>
              <a:ext cx="685800" cy="9372600"/>
              <a:chOff x="0" y="0"/>
              <a:chExt cx="685922" cy="9372600"/>
            </a:xfrm>
          </p:grpSpPr>
          <p:sp>
            <p:nvSpPr>
              <p:cNvPr id="12" name="Rectangle 8"/>
              <p:cNvSpPr/>
              <p:nvPr/>
            </p:nvSpPr>
            <p:spPr>
              <a:xfrm>
                <a:off x="18410" y="0"/>
                <a:ext cx="667512" cy="9363456"/>
              </a:xfrm>
              <a:custGeom>
                <a:avLst/>
                <a:gdLst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0 w 667679"/>
                  <a:gd name="connsiteY4" fmla="*/ 0 h 9363456"/>
                  <a:gd name="connsiteX0" fmla="*/ 19104 w 686783"/>
                  <a:gd name="connsiteY0" fmla="*/ 0 h 9363456"/>
                  <a:gd name="connsiteX1" fmla="*/ 686783 w 686783"/>
                  <a:gd name="connsiteY1" fmla="*/ 0 h 9363456"/>
                  <a:gd name="connsiteX2" fmla="*/ 686783 w 686783"/>
                  <a:gd name="connsiteY2" fmla="*/ 9363456 h 9363456"/>
                  <a:gd name="connsiteX3" fmla="*/ 19104 w 686783"/>
                  <a:gd name="connsiteY3" fmla="*/ 9363456 h 9363456"/>
                  <a:gd name="connsiteX4" fmla="*/ 0 w 686783"/>
                  <a:gd name="connsiteY4" fmla="*/ 5353050 h 9363456"/>
                  <a:gd name="connsiteX5" fmla="*/ 19104 w 686783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28546 w 667679"/>
                  <a:gd name="connsiteY4" fmla="*/ 5419712 h 9363456"/>
                  <a:gd name="connsiteX5" fmla="*/ 0 w 667679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19021 w 667679"/>
                  <a:gd name="connsiteY4" fmla="*/ 5372097 h 9363456"/>
                  <a:gd name="connsiteX5" fmla="*/ 0 w 667679"/>
                  <a:gd name="connsiteY5" fmla="*/ 0 h 9363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679" h="9363456">
                    <a:moveTo>
                      <a:pt x="0" y="0"/>
                    </a:moveTo>
                    <a:lnTo>
                      <a:pt x="667679" y="0"/>
                    </a:lnTo>
                    <a:lnTo>
                      <a:pt x="667679" y="9363456"/>
                    </a:lnTo>
                    <a:lnTo>
                      <a:pt x="0" y="9363456"/>
                    </a:lnTo>
                    <a:lnTo>
                      <a:pt x="219021" y="53720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7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0" y="0"/>
                <a:ext cx="685800" cy="93726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513818" y="654452"/>
            <a:ext cx="3744078" cy="248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370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D5AAF-0F3C-4F47-AA2A-174BACC544CF}" type="datetime1">
              <a:rPr lang="en-GB" smtClean="0"/>
              <a:t>20/04/2019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http//www.power-hour.co.uk - Bite Size Training Materials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DA91-DA9F-4635-B368-9B2518F391E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 rot="5400000">
            <a:off x="8509488" y="2822257"/>
            <a:ext cx="6492875" cy="84836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grpSp>
        <p:nvGrpSpPr>
          <p:cNvPr id="8" name="Group 7"/>
          <p:cNvGrpSpPr/>
          <p:nvPr userDrawn="1"/>
        </p:nvGrpSpPr>
        <p:grpSpPr>
          <a:xfrm rot="5400000">
            <a:off x="5638509" y="538455"/>
            <a:ext cx="914979" cy="12192000"/>
            <a:chOff x="0" y="0"/>
            <a:chExt cx="914667" cy="93726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4667" cy="9372600"/>
            </a:xfrm>
            <a:prstGeom prst="rect">
              <a:avLst/>
            </a:prstGeom>
            <a:solidFill>
              <a:srgbClr val="C00000">
                <a:alpha val="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0" y="0"/>
              <a:ext cx="685800" cy="9372600"/>
              <a:chOff x="0" y="0"/>
              <a:chExt cx="685922" cy="9372600"/>
            </a:xfrm>
          </p:grpSpPr>
          <p:sp>
            <p:nvSpPr>
              <p:cNvPr id="11" name="Rectangle 8"/>
              <p:cNvSpPr/>
              <p:nvPr/>
            </p:nvSpPr>
            <p:spPr>
              <a:xfrm>
                <a:off x="18410" y="0"/>
                <a:ext cx="667512" cy="9363456"/>
              </a:xfrm>
              <a:custGeom>
                <a:avLst/>
                <a:gdLst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0 w 667679"/>
                  <a:gd name="connsiteY4" fmla="*/ 0 h 9363456"/>
                  <a:gd name="connsiteX0" fmla="*/ 19104 w 686783"/>
                  <a:gd name="connsiteY0" fmla="*/ 0 h 9363456"/>
                  <a:gd name="connsiteX1" fmla="*/ 686783 w 686783"/>
                  <a:gd name="connsiteY1" fmla="*/ 0 h 9363456"/>
                  <a:gd name="connsiteX2" fmla="*/ 686783 w 686783"/>
                  <a:gd name="connsiteY2" fmla="*/ 9363456 h 9363456"/>
                  <a:gd name="connsiteX3" fmla="*/ 19104 w 686783"/>
                  <a:gd name="connsiteY3" fmla="*/ 9363456 h 9363456"/>
                  <a:gd name="connsiteX4" fmla="*/ 0 w 686783"/>
                  <a:gd name="connsiteY4" fmla="*/ 5353050 h 9363456"/>
                  <a:gd name="connsiteX5" fmla="*/ 19104 w 686783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28546 w 667679"/>
                  <a:gd name="connsiteY4" fmla="*/ 5419712 h 9363456"/>
                  <a:gd name="connsiteX5" fmla="*/ 0 w 667679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19021 w 667679"/>
                  <a:gd name="connsiteY4" fmla="*/ 5372097 h 9363456"/>
                  <a:gd name="connsiteX5" fmla="*/ 0 w 667679"/>
                  <a:gd name="connsiteY5" fmla="*/ 0 h 9363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679" h="9363456">
                    <a:moveTo>
                      <a:pt x="0" y="0"/>
                    </a:moveTo>
                    <a:lnTo>
                      <a:pt x="667679" y="0"/>
                    </a:lnTo>
                    <a:lnTo>
                      <a:pt x="667679" y="9363456"/>
                    </a:lnTo>
                    <a:lnTo>
                      <a:pt x="0" y="9363456"/>
                    </a:lnTo>
                    <a:lnTo>
                      <a:pt x="219021" y="53720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7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0" y="0"/>
                <a:ext cx="685800" cy="93726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10720220" y="5448120"/>
            <a:ext cx="1964558" cy="120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440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0A20-5EE5-4CFB-842A-09DC814F9587}" type="datetime1">
              <a:rPr lang="en-GB" smtClean="0"/>
              <a:t>20/04/2019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http//www.power-hour.co.uk - Bite Size Training Materials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DA91-DA9F-4635-B368-9B2518F391E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 rot="5400000">
            <a:off x="8509488" y="2822257"/>
            <a:ext cx="6492875" cy="84836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grpSp>
        <p:nvGrpSpPr>
          <p:cNvPr id="8" name="Group 7"/>
          <p:cNvGrpSpPr/>
          <p:nvPr userDrawn="1"/>
        </p:nvGrpSpPr>
        <p:grpSpPr>
          <a:xfrm rot="5400000">
            <a:off x="5638509" y="538455"/>
            <a:ext cx="914979" cy="12192000"/>
            <a:chOff x="0" y="0"/>
            <a:chExt cx="914667" cy="93726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4667" cy="9372600"/>
            </a:xfrm>
            <a:prstGeom prst="rect">
              <a:avLst/>
            </a:prstGeom>
            <a:solidFill>
              <a:srgbClr val="C00000">
                <a:alpha val="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0" y="0"/>
              <a:ext cx="685800" cy="9372600"/>
              <a:chOff x="0" y="0"/>
              <a:chExt cx="685922" cy="9372600"/>
            </a:xfrm>
          </p:grpSpPr>
          <p:sp>
            <p:nvSpPr>
              <p:cNvPr id="11" name="Rectangle 8"/>
              <p:cNvSpPr/>
              <p:nvPr/>
            </p:nvSpPr>
            <p:spPr>
              <a:xfrm>
                <a:off x="18410" y="0"/>
                <a:ext cx="667512" cy="9363456"/>
              </a:xfrm>
              <a:custGeom>
                <a:avLst/>
                <a:gdLst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0 w 667679"/>
                  <a:gd name="connsiteY4" fmla="*/ 0 h 9363456"/>
                  <a:gd name="connsiteX0" fmla="*/ 19104 w 686783"/>
                  <a:gd name="connsiteY0" fmla="*/ 0 h 9363456"/>
                  <a:gd name="connsiteX1" fmla="*/ 686783 w 686783"/>
                  <a:gd name="connsiteY1" fmla="*/ 0 h 9363456"/>
                  <a:gd name="connsiteX2" fmla="*/ 686783 w 686783"/>
                  <a:gd name="connsiteY2" fmla="*/ 9363456 h 9363456"/>
                  <a:gd name="connsiteX3" fmla="*/ 19104 w 686783"/>
                  <a:gd name="connsiteY3" fmla="*/ 9363456 h 9363456"/>
                  <a:gd name="connsiteX4" fmla="*/ 0 w 686783"/>
                  <a:gd name="connsiteY4" fmla="*/ 5353050 h 9363456"/>
                  <a:gd name="connsiteX5" fmla="*/ 19104 w 686783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28546 w 667679"/>
                  <a:gd name="connsiteY4" fmla="*/ 5419712 h 9363456"/>
                  <a:gd name="connsiteX5" fmla="*/ 0 w 667679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19021 w 667679"/>
                  <a:gd name="connsiteY4" fmla="*/ 5372097 h 9363456"/>
                  <a:gd name="connsiteX5" fmla="*/ 0 w 667679"/>
                  <a:gd name="connsiteY5" fmla="*/ 0 h 9363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679" h="9363456">
                    <a:moveTo>
                      <a:pt x="0" y="0"/>
                    </a:moveTo>
                    <a:lnTo>
                      <a:pt x="667679" y="0"/>
                    </a:lnTo>
                    <a:lnTo>
                      <a:pt x="667679" y="9363456"/>
                    </a:lnTo>
                    <a:lnTo>
                      <a:pt x="0" y="9363456"/>
                    </a:lnTo>
                    <a:lnTo>
                      <a:pt x="219021" y="53720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7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0" y="0"/>
                <a:ext cx="685800" cy="93726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10720220" y="5448120"/>
            <a:ext cx="1964558" cy="120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850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48360"/>
            <a:ext cx="10515600" cy="842328"/>
          </a:xfrm>
        </p:spPr>
        <p:txBody>
          <a:bodyPr>
            <a:normAutofit/>
          </a:bodyPr>
          <a:lstStyle>
            <a:lvl1pPr>
              <a:defRPr sz="4000" b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D6561-C911-45D5-B5C9-DF6DD624DBED}" type="datetime1">
              <a:rPr lang="en-GB" smtClean="0"/>
              <a:t>20/04/2019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http//www.power-hour.co.uk - Bite Size Training Materials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DA91-DA9F-4635-B368-9B2518F391E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0" y="-20456"/>
            <a:ext cx="12191999" cy="84836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11329550" y="0"/>
            <a:ext cx="914979" cy="6858000"/>
            <a:chOff x="0" y="0"/>
            <a:chExt cx="914667" cy="93726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4667" cy="9372600"/>
            </a:xfrm>
            <a:prstGeom prst="rect">
              <a:avLst/>
            </a:prstGeom>
            <a:solidFill>
              <a:srgbClr val="C00000">
                <a:alpha val="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0" y="0"/>
              <a:ext cx="685800" cy="9372600"/>
              <a:chOff x="0" y="0"/>
              <a:chExt cx="685922" cy="9372600"/>
            </a:xfrm>
          </p:grpSpPr>
          <p:sp>
            <p:nvSpPr>
              <p:cNvPr id="11" name="Rectangle 8"/>
              <p:cNvSpPr/>
              <p:nvPr/>
            </p:nvSpPr>
            <p:spPr>
              <a:xfrm>
                <a:off x="18410" y="0"/>
                <a:ext cx="667512" cy="9363456"/>
              </a:xfrm>
              <a:custGeom>
                <a:avLst/>
                <a:gdLst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0 w 667679"/>
                  <a:gd name="connsiteY4" fmla="*/ 0 h 9363456"/>
                  <a:gd name="connsiteX0" fmla="*/ 19104 w 686783"/>
                  <a:gd name="connsiteY0" fmla="*/ 0 h 9363456"/>
                  <a:gd name="connsiteX1" fmla="*/ 686783 w 686783"/>
                  <a:gd name="connsiteY1" fmla="*/ 0 h 9363456"/>
                  <a:gd name="connsiteX2" fmla="*/ 686783 w 686783"/>
                  <a:gd name="connsiteY2" fmla="*/ 9363456 h 9363456"/>
                  <a:gd name="connsiteX3" fmla="*/ 19104 w 686783"/>
                  <a:gd name="connsiteY3" fmla="*/ 9363456 h 9363456"/>
                  <a:gd name="connsiteX4" fmla="*/ 0 w 686783"/>
                  <a:gd name="connsiteY4" fmla="*/ 5353050 h 9363456"/>
                  <a:gd name="connsiteX5" fmla="*/ 19104 w 686783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28546 w 667679"/>
                  <a:gd name="connsiteY4" fmla="*/ 5419712 h 9363456"/>
                  <a:gd name="connsiteX5" fmla="*/ 0 w 667679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19021 w 667679"/>
                  <a:gd name="connsiteY4" fmla="*/ 5372097 h 9363456"/>
                  <a:gd name="connsiteX5" fmla="*/ 0 w 667679"/>
                  <a:gd name="connsiteY5" fmla="*/ 0 h 9363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679" h="9363456">
                    <a:moveTo>
                      <a:pt x="0" y="0"/>
                    </a:moveTo>
                    <a:lnTo>
                      <a:pt x="667679" y="0"/>
                    </a:lnTo>
                    <a:lnTo>
                      <a:pt x="667679" y="9363456"/>
                    </a:lnTo>
                    <a:lnTo>
                      <a:pt x="0" y="9363456"/>
                    </a:lnTo>
                    <a:lnTo>
                      <a:pt x="219021" y="53720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7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0" y="0"/>
                <a:ext cx="685800" cy="93726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65684" y="-116478"/>
            <a:ext cx="1964558" cy="120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966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0" kern="120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8F319-4A56-4469-8468-790040F4225A}" type="datetime1">
              <a:rPr lang="en-GB" smtClean="0"/>
              <a:t>20/04/2019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DA91-DA9F-4635-B368-9B2518F391E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0" y="-20456"/>
            <a:ext cx="12191999" cy="84836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11329550" y="0"/>
            <a:ext cx="914979" cy="6858000"/>
            <a:chOff x="0" y="0"/>
            <a:chExt cx="914667" cy="93726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4667" cy="9372600"/>
            </a:xfrm>
            <a:prstGeom prst="rect">
              <a:avLst/>
            </a:prstGeom>
            <a:solidFill>
              <a:srgbClr val="C00000">
                <a:alpha val="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0" y="0"/>
              <a:ext cx="685800" cy="9372600"/>
              <a:chOff x="0" y="0"/>
              <a:chExt cx="685922" cy="9372600"/>
            </a:xfrm>
          </p:grpSpPr>
          <p:sp>
            <p:nvSpPr>
              <p:cNvPr id="11" name="Rectangle 8"/>
              <p:cNvSpPr/>
              <p:nvPr/>
            </p:nvSpPr>
            <p:spPr>
              <a:xfrm>
                <a:off x="18410" y="0"/>
                <a:ext cx="667512" cy="9363456"/>
              </a:xfrm>
              <a:custGeom>
                <a:avLst/>
                <a:gdLst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0 w 667679"/>
                  <a:gd name="connsiteY4" fmla="*/ 0 h 9363456"/>
                  <a:gd name="connsiteX0" fmla="*/ 19104 w 686783"/>
                  <a:gd name="connsiteY0" fmla="*/ 0 h 9363456"/>
                  <a:gd name="connsiteX1" fmla="*/ 686783 w 686783"/>
                  <a:gd name="connsiteY1" fmla="*/ 0 h 9363456"/>
                  <a:gd name="connsiteX2" fmla="*/ 686783 w 686783"/>
                  <a:gd name="connsiteY2" fmla="*/ 9363456 h 9363456"/>
                  <a:gd name="connsiteX3" fmla="*/ 19104 w 686783"/>
                  <a:gd name="connsiteY3" fmla="*/ 9363456 h 9363456"/>
                  <a:gd name="connsiteX4" fmla="*/ 0 w 686783"/>
                  <a:gd name="connsiteY4" fmla="*/ 5353050 h 9363456"/>
                  <a:gd name="connsiteX5" fmla="*/ 19104 w 686783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28546 w 667679"/>
                  <a:gd name="connsiteY4" fmla="*/ 5419712 h 9363456"/>
                  <a:gd name="connsiteX5" fmla="*/ 0 w 667679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19021 w 667679"/>
                  <a:gd name="connsiteY4" fmla="*/ 5372097 h 9363456"/>
                  <a:gd name="connsiteX5" fmla="*/ 0 w 667679"/>
                  <a:gd name="connsiteY5" fmla="*/ 0 h 9363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679" h="9363456">
                    <a:moveTo>
                      <a:pt x="0" y="0"/>
                    </a:moveTo>
                    <a:lnTo>
                      <a:pt x="667679" y="0"/>
                    </a:lnTo>
                    <a:lnTo>
                      <a:pt x="667679" y="9363456"/>
                    </a:lnTo>
                    <a:lnTo>
                      <a:pt x="0" y="9363456"/>
                    </a:lnTo>
                    <a:lnTo>
                      <a:pt x="219021" y="53720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7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0" y="0"/>
                <a:ext cx="685800" cy="93726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65684" y="-116478"/>
            <a:ext cx="1964558" cy="120254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http//www.power-hour.co.uk - Bite Size Training Materials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0455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27904"/>
            <a:ext cx="10515600" cy="862784"/>
          </a:xfr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000" b="0" kern="120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11E2E-46DE-485F-B5AD-E40AA9D76D52}" type="datetime1">
              <a:rPr lang="en-GB" smtClean="0"/>
              <a:t>20/04/2019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http//www.power-hour.co.uk - Bite Size Training Materials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DA91-DA9F-4635-B368-9B2518F391E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0" y="-20456"/>
            <a:ext cx="12191999" cy="84836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11329550" y="0"/>
            <a:ext cx="914979" cy="6858000"/>
            <a:chOff x="0" y="0"/>
            <a:chExt cx="914667" cy="93726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667" cy="9372600"/>
            </a:xfrm>
            <a:prstGeom prst="rect">
              <a:avLst/>
            </a:prstGeom>
            <a:solidFill>
              <a:srgbClr val="C00000">
                <a:alpha val="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0" y="0"/>
              <a:ext cx="685800" cy="9372600"/>
              <a:chOff x="0" y="0"/>
              <a:chExt cx="685922" cy="9372600"/>
            </a:xfrm>
          </p:grpSpPr>
          <p:sp>
            <p:nvSpPr>
              <p:cNvPr id="12" name="Rectangle 8"/>
              <p:cNvSpPr/>
              <p:nvPr/>
            </p:nvSpPr>
            <p:spPr>
              <a:xfrm>
                <a:off x="18410" y="0"/>
                <a:ext cx="667512" cy="9363456"/>
              </a:xfrm>
              <a:custGeom>
                <a:avLst/>
                <a:gdLst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0 w 667679"/>
                  <a:gd name="connsiteY4" fmla="*/ 0 h 9363456"/>
                  <a:gd name="connsiteX0" fmla="*/ 19104 w 686783"/>
                  <a:gd name="connsiteY0" fmla="*/ 0 h 9363456"/>
                  <a:gd name="connsiteX1" fmla="*/ 686783 w 686783"/>
                  <a:gd name="connsiteY1" fmla="*/ 0 h 9363456"/>
                  <a:gd name="connsiteX2" fmla="*/ 686783 w 686783"/>
                  <a:gd name="connsiteY2" fmla="*/ 9363456 h 9363456"/>
                  <a:gd name="connsiteX3" fmla="*/ 19104 w 686783"/>
                  <a:gd name="connsiteY3" fmla="*/ 9363456 h 9363456"/>
                  <a:gd name="connsiteX4" fmla="*/ 0 w 686783"/>
                  <a:gd name="connsiteY4" fmla="*/ 5353050 h 9363456"/>
                  <a:gd name="connsiteX5" fmla="*/ 19104 w 686783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28546 w 667679"/>
                  <a:gd name="connsiteY4" fmla="*/ 5419712 h 9363456"/>
                  <a:gd name="connsiteX5" fmla="*/ 0 w 667679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19021 w 667679"/>
                  <a:gd name="connsiteY4" fmla="*/ 5372097 h 9363456"/>
                  <a:gd name="connsiteX5" fmla="*/ 0 w 667679"/>
                  <a:gd name="connsiteY5" fmla="*/ 0 h 9363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679" h="9363456">
                    <a:moveTo>
                      <a:pt x="0" y="0"/>
                    </a:moveTo>
                    <a:lnTo>
                      <a:pt x="667679" y="0"/>
                    </a:lnTo>
                    <a:lnTo>
                      <a:pt x="667679" y="9363456"/>
                    </a:lnTo>
                    <a:lnTo>
                      <a:pt x="0" y="9363456"/>
                    </a:lnTo>
                    <a:lnTo>
                      <a:pt x="219021" y="53720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7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0" y="0"/>
                <a:ext cx="685800" cy="93726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65684" y="-116478"/>
            <a:ext cx="1964558" cy="120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653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27904"/>
            <a:ext cx="10515600" cy="862784"/>
          </a:xfrm>
        </p:spPr>
        <p:txBody>
          <a:bodyPr>
            <a:normAutofit/>
          </a:bodyPr>
          <a:lstStyle>
            <a:lvl1pPr>
              <a:defRPr lang="en-GB" sz="4000" b="0" kern="120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sz="2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lang="en-US" sz="2400" b="0" kern="12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 marL="228600" indent="-228600">
              <a:defRPr lang="en-US" sz="2400" kern="12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A637-FA55-4A0E-BABE-564532CC2779}" type="datetime1">
              <a:rPr lang="en-GB" smtClean="0"/>
              <a:t>20/04/2019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http//www.power-hour.co.uk - Bite Size Training Materials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DA91-DA9F-4635-B368-9B2518F391E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0" y="-20456"/>
            <a:ext cx="12191999" cy="84836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11329550" y="0"/>
            <a:ext cx="914979" cy="6858000"/>
            <a:chOff x="0" y="0"/>
            <a:chExt cx="914667" cy="93726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667" cy="9372600"/>
            </a:xfrm>
            <a:prstGeom prst="rect">
              <a:avLst/>
            </a:prstGeom>
            <a:solidFill>
              <a:srgbClr val="C00000">
                <a:alpha val="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0" y="0"/>
              <a:ext cx="685800" cy="9372600"/>
              <a:chOff x="0" y="0"/>
              <a:chExt cx="685922" cy="9372600"/>
            </a:xfrm>
          </p:grpSpPr>
          <p:sp>
            <p:nvSpPr>
              <p:cNvPr id="14" name="Rectangle 8"/>
              <p:cNvSpPr/>
              <p:nvPr/>
            </p:nvSpPr>
            <p:spPr>
              <a:xfrm>
                <a:off x="18410" y="0"/>
                <a:ext cx="667512" cy="9363456"/>
              </a:xfrm>
              <a:custGeom>
                <a:avLst/>
                <a:gdLst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0 w 667679"/>
                  <a:gd name="connsiteY4" fmla="*/ 0 h 9363456"/>
                  <a:gd name="connsiteX0" fmla="*/ 19104 w 686783"/>
                  <a:gd name="connsiteY0" fmla="*/ 0 h 9363456"/>
                  <a:gd name="connsiteX1" fmla="*/ 686783 w 686783"/>
                  <a:gd name="connsiteY1" fmla="*/ 0 h 9363456"/>
                  <a:gd name="connsiteX2" fmla="*/ 686783 w 686783"/>
                  <a:gd name="connsiteY2" fmla="*/ 9363456 h 9363456"/>
                  <a:gd name="connsiteX3" fmla="*/ 19104 w 686783"/>
                  <a:gd name="connsiteY3" fmla="*/ 9363456 h 9363456"/>
                  <a:gd name="connsiteX4" fmla="*/ 0 w 686783"/>
                  <a:gd name="connsiteY4" fmla="*/ 5353050 h 9363456"/>
                  <a:gd name="connsiteX5" fmla="*/ 19104 w 686783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28546 w 667679"/>
                  <a:gd name="connsiteY4" fmla="*/ 5419712 h 9363456"/>
                  <a:gd name="connsiteX5" fmla="*/ 0 w 667679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19021 w 667679"/>
                  <a:gd name="connsiteY4" fmla="*/ 5372097 h 9363456"/>
                  <a:gd name="connsiteX5" fmla="*/ 0 w 667679"/>
                  <a:gd name="connsiteY5" fmla="*/ 0 h 9363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679" h="9363456">
                    <a:moveTo>
                      <a:pt x="0" y="0"/>
                    </a:moveTo>
                    <a:lnTo>
                      <a:pt x="667679" y="0"/>
                    </a:lnTo>
                    <a:lnTo>
                      <a:pt x="667679" y="9363456"/>
                    </a:lnTo>
                    <a:lnTo>
                      <a:pt x="0" y="9363456"/>
                    </a:lnTo>
                    <a:lnTo>
                      <a:pt x="219021" y="53720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7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0" y="0"/>
                <a:ext cx="685800" cy="93726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65684" y="-116478"/>
            <a:ext cx="1964558" cy="120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647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48360"/>
            <a:ext cx="10515600" cy="842328"/>
          </a:xfrm>
        </p:spPr>
        <p:txBody>
          <a:bodyPr>
            <a:normAutofit/>
          </a:bodyPr>
          <a:lstStyle>
            <a:lvl1pPr>
              <a:defRPr lang="en-GB" sz="4000" b="0" kern="120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0CC87-227D-4EA8-8E85-7A4BEE4187CA}" type="datetime1">
              <a:rPr lang="en-GB" smtClean="0"/>
              <a:t>20/04/2019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http//www.power-hour.co.uk - Bite Size Training Materials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DA91-DA9F-4635-B368-9B2518F391E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0" y="-20456"/>
            <a:ext cx="12191999" cy="84836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1329550" y="0"/>
            <a:ext cx="914979" cy="6858000"/>
            <a:chOff x="0" y="0"/>
            <a:chExt cx="914667" cy="93726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914667" cy="9372600"/>
            </a:xfrm>
            <a:prstGeom prst="rect">
              <a:avLst/>
            </a:prstGeom>
            <a:solidFill>
              <a:srgbClr val="C00000">
                <a:alpha val="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0" y="0"/>
              <a:ext cx="685800" cy="9372600"/>
              <a:chOff x="0" y="0"/>
              <a:chExt cx="685922" cy="9372600"/>
            </a:xfrm>
          </p:grpSpPr>
          <p:sp>
            <p:nvSpPr>
              <p:cNvPr id="10" name="Rectangle 8"/>
              <p:cNvSpPr/>
              <p:nvPr/>
            </p:nvSpPr>
            <p:spPr>
              <a:xfrm>
                <a:off x="18410" y="0"/>
                <a:ext cx="667512" cy="9363456"/>
              </a:xfrm>
              <a:custGeom>
                <a:avLst/>
                <a:gdLst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0 w 667679"/>
                  <a:gd name="connsiteY4" fmla="*/ 0 h 9363456"/>
                  <a:gd name="connsiteX0" fmla="*/ 19104 w 686783"/>
                  <a:gd name="connsiteY0" fmla="*/ 0 h 9363456"/>
                  <a:gd name="connsiteX1" fmla="*/ 686783 w 686783"/>
                  <a:gd name="connsiteY1" fmla="*/ 0 h 9363456"/>
                  <a:gd name="connsiteX2" fmla="*/ 686783 w 686783"/>
                  <a:gd name="connsiteY2" fmla="*/ 9363456 h 9363456"/>
                  <a:gd name="connsiteX3" fmla="*/ 19104 w 686783"/>
                  <a:gd name="connsiteY3" fmla="*/ 9363456 h 9363456"/>
                  <a:gd name="connsiteX4" fmla="*/ 0 w 686783"/>
                  <a:gd name="connsiteY4" fmla="*/ 5353050 h 9363456"/>
                  <a:gd name="connsiteX5" fmla="*/ 19104 w 686783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28546 w 667679"/>
                  <a:gd name="connsiteY4" fmla="*/ 5419712 h 9363456"/>
                  <a:gd name="connsiteX5" fmla="*/ 0 w 667679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19021 w 667679"/>
                  <a:gd name="connsiteY4" fmla="*/ 5372097 h 9363456"/>
                  <a:gd name="connsiteX5" fmla="*/ 0 w 667679"/>
                  <a:gd name="connsiteY5" fmla="*/ 0 h 9363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679" h="9363456">
                    <a:moveTo>
                      <a:pt x="0" y="0"/>
                    </a:moveTo>
                    <a:lnTo>
                      <a:pt x="667679" y="0"/>
                    </a:lnTo>
                    <a:lnTo>
                      <a:pt x="667679" y="9363456"/>
                    </a:lnTo>
                    <a:lnTo>
                      <a:pt x="0" y="9363456"/>
                    </a:lnTo>
                    <a:lnTo>
                      <a:pt x="219021" y="53720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7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0" y="0"/>
                <a:ext cx="685800" cy="93726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65684" y="-116478"/>
            <a:ext cx="1964558" cy="120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601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67A3A-25FC-450E-B73B-D770F85D9A10}" type="datetime1">
              <a:rPr lang="en-GB" smtClean="0"/>
              <a:t>20/04/2019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http//www.power-hour.co.uk - Bite Size Training Materials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DA91-DA9F-4635-B368-9B2518F391EA}" type="slidenum">
              <a:rPr lang="en-GB" smtClean="0"/>
              <a:t>‹#›</a:t>
            </a:fld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0" y="-20456"/>
            <a:ext cx="12191999" cy="84836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11329550" y="0"/>
            <a:ext cx="914979" cy="6858000"/>
            <a:chOff x="0" y="0"/>
            <a:chExt cx="914667" cy="93726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914667" cy="9372600"/>
            </a:xfrm>
            <a:prstGeom prst="rect">
              <a:avLst/>
            </a:prstGeom>
            <a:solidFill>
              <a:srgbClr val="C00000">
                <a:alpha val="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0" y="0"/>
              <a:ext cx="685800" cy="9372600"/>
              <a:chOff x="0" y="0"/>
              <a:chExt cx="685922" cy="9372600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18410" y="0"/>
                <a:ext cx="667512" cy="9363456"/>
              </a:xfrm>
              <a:custGeom>
                <a:avLst/>
                <a:gdLst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0 w 667679"/>
                  <a:gd name="connsiteY4" fmla="*/ 0 h 9363456"/>
                  <a:gd name="connsiteX0" fmla="*/ 19104 w 686783"/>
                  <a:gd name="connsiteY0" fmla="*/ 0 h 9363456"/>
                  <a:gd name="connsiteX1" fmla="*/ 686783 w 686783"/>
                  <a:gd name="connsiteY1" fmla="*/ 0 h 9363456"/>
                  <a:gd name="connsiteX2" fmla="*/ 686783 w 686783"/>
                  <a:gd name="connsiteY2" fmla="*/ 9363456 h 9363456"/>
                  <a:gd name="connsiteX3" fmla="*/ 19104 w 686783"/>
                  <a:gd name="connsiteY3" fmla="*/ 9363456 h 9363456"/>
                  <a:gd name="connsiteX4" fmla="*/ 0 w 686783"/>
                  <a:gd name="connsiteY4" fmla="*/ 5353050 h 9363456"/>
                  <a:gd name="connsiteX5" fmla="*/ 19104 w 686783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28546 w 667679"/>
                  <a:gd name="connsiteY4" fmla="*/ 5419712 h 9363456"/>
                  <a:gd name="connsiteX5" fmla="*/ 0 w 667679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19021 w 667679"/>
                  <a:gd name="connsiteY4" fmla="*/ 5372097 h 9363456"/>
                  <a:gd name="connsiteX5" fmla="*/ 0 w 667679"/>
                  <a:gd name="connsiteY5" fmla="*/ 0 h 9363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679" h="9363456">
                    <a:moveTo>
                      <a:pt x="0" y="0"/>
                    </a:moveTo>
                    <a:lnTo>
                      <a:pt x="667679" y="0"/>
                    </a:lnTo>
                    <a:lnTo>
                      <a:pt x="667679" y="9363456"/>
                    </a:lnTo>
                    <a:lnTo>
                      <a:pt x="0" y="9363456"/>
                    </a:lnTo>
                    <a:lnTo>
                      <a:pt x="219021" y="53720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7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0" y="0"/>
                <a:ext cx="685800" cy="93726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65684" y="-116478"/>
            <a:ext cx="1964558" cy="120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320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28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2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C33EB-9009-475A-AD70-A6525A94BB5F}" type="datetime1">
              <a:rPr lang="en-GB" smtClean="0"/>
              <a:t>20/04/2019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http//www.power-hour.co.uk - Bite Size Training Materials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DA91-DA9F-4635-B368-9B2518F391E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0" y="-20456"/>
            <a:ext cx="12191999" cy="84836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11329550" y="0"/>
            <a:ext cx="914979" cy="6858000"/>
            <a:chOff x="0" y="0"/>
            <a:chExt cx="914667" cy="93726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667" cy="9372600"/>
            </a:xfrm>
            <a:prstGeom prst="rect">
              <a:avLst/>
            </a:prstGeom>
            <a:solidFill>
              <a:srgbClr val="C00000">
                <a:alpha val="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0" y="0"/>
              <a:ext cx="685800" cy="9372600"/>
              <a:chOff x="0" y="0"/>
              <a:chExt cx="685922" cy="9372600"/>
            </a:xfrm>
          </p:grpSpPr>
          <p:sp>
            <p:nvSpPr>
              <p:cNvPr id="12" name="Rectangle 8"/>
              <p:cNvSpPr/>
              <p:nvPr/>
            </p:nvSpPr>
            <p:spPr>
              <a:xfrm>
                <a:off x="18410" y="0"/>
                <a:ext cx="667512" cy="9363456"/>
              </a:xfrm>
              <a:custGeom>
                <a:avLst/>
                <a:gdLst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0 w 667679"/>
                  <a:gd name="connsiteY4" fmla="*/ 0 h 9363456"/>
                  <a:gd name="connsiteX0" fmla="*/ 19104 w 686783"/>
                  <a:gd name="connsiteY0" fmla="*/ 0 h 9363456"/>
                  <a:gd name="connsiteX1" fmla="*/ 686783 w 686783"/>
                  <a:gd name="connsiteY1" fmla="*/ 0 h 9363456"/>
                  <a:gd name="connsiteX2" fmla="*/ 686783 w 686783"/>
                  <a:gd name="connsiteY2" fmla="*/ 9363456 h 9363456"/>
                  <a:gd name="connsiteX3" fmla="*/ 19104 w 686783"/>
                  <a:gd name="connsiteY3" fmla="*/ 9363456 h 9363456"/>
                  <a:gd name="connsiteX4" fmla="*/ 0 w 686783"/>
                  <a:gd name="connsiteY4" fmla="*/ 5353050 h 9363456"/>
                  <a:gd name="connsiteX5" fmla="*/ 19104 w 686783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28546 w 667679"/>
                  <a:gd name="connsiteY4" fmla="*/ 5419712 h 9363456"/>
                  <a:gd name="connsiteX5" fmla="*/ 0 w 667679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19021 w 667679"/>
                  <a:gd name="connsiteY4" fmla="*/ 5372097 h 9363456"/>
                  <a:gd name="connsiteX5" fmla="*/ 0 w 667679"/>
                  <a:gd name="connsiteY5" fmla="*/ 0 h 9363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679" h="9363456">
                    <a:moveTo>
                      <a:pt x="0" y="0"/>
                    </a:moveTo>
                    <a:lnTo>
                      <a:pt x="667679" y="0"/>
                    </a:lnTo>
                    <a:lnTo>
                      <a:pt x="667679" y="9363456"/>
                    </a:lnTo>
                    <a:lnTo>
                      <a:pt x="0" y="9363456"/>
                    </a:lnTo>
                    <a:lnTo>
                      <a:pt x="219021" y="53720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7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0" y="0"/>
                <a:ext cx="685800" cy="93726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65684" y="-116478"/>
            <a:ext cx="1964558" cy="120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620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ADD70-3A88-444A-837C-44FB1694F972}" type="datetime1">
              <a:rPr lang="en-GB" smtClean="0"/>
              <a:t>20/04/2019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http//www.power-hour.co.uk - Bite Size Training Materials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FDA91-DA9F-4635-B368-9B2518F391E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0" y="-20456"/>
            <a:ext cx="12191999" cy="84836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11329550" y="0"/>
            <a:ext cx="914979" cy="6858000"/>
            <a:chOff x="0" y="0"/>
            <a:chExt cx="914667" cy="93726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667" cy="9372600"/>
            </a:xfrm>
            <a:prstGeom prst="rect">
              <a:avLst/>
            </a:prstGeom>
            <a:solidFill>
              <a:srgbClr val="C00000">
                <a:alpha val="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0" y="0"/>
              <a:ext cx="685800" cy="9372600"/>
              <a:chOff x="0" y="0"/>
              <a:chExt cx="685922" cy="9372600"/>
            </a:xfrm>
          </p:grpSpPr>
          <p:sp>
            <p:nvSpPr>
              <p:cNvPr id="12" name="Rectangle 8"/>
              <p:cNvSpPr/>
              <p:nvPr/>
            </p:nvSpPr>
            <p:spPr>
              <a:xfrm>
                <a:off x="18410" y="0"/>
                <a:ext cx="667512" cy="9363456"/>
              </a:xfrm>
              <a:custGeom>
                <a:avLst/>
                <a:gdLst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0 w 667679"/>
                  <a:gd name="connsiteY4" fmla="*/ 0 h 9363456"/>
                  <a:gd name="connsiteX0" fmla="*/ 19104 w 686783"/>
                  <a:gd name="connsiteY0" fmla="*/ 0 h 9363456"/>
                  <a:gd name="connsiteX1" fmla="*/ 686783 w 686783"/>
                  <a:gd name="connsiteY1" fmla="*/ 0 h 9363456"/>
                  <a:gd name="connsiteX2" fmla="*/ 686783 w 686783"/>
                  <a:gd name="connsiteY2" fmla="*/ 9363456 h 9363456"/>
                  <a:gd name="connsiteX3" fmla="*/ 19104 w 686783"/>
                  <a:gd name="connsiteY3" fmla="*/ 9363456 h 9363456"/>
                  <a:gd name="connsiteX4" fmla="*/ 0 w 686783"/>
                  <a:gd name="connsiteY4" fmla="*/ 5353050 h 9363456"/>
                  <a:gd name="connsiteX5" fmla="*/ 19104 w 686783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28546 w 667679"/>
                  <a:gd name="connsiteY4" fmla="*/ 5419712 h 9363456"/>
                  <a:gd name="connsiteX5" fmla="*/ 0 w 667679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19021 w 667679"/>
                  <a:gd name="connsiteY4" fmla="*/ 5372097 h 9363456"/>
                  <a:gd name="connsiteX5" fmla="*/ 0 w 667679"/>
                  <a:gd name="connsiteY5" fmla="*/ 0 h 9363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679" h="9363456">
                    <a:moveTo>
                      <a:pt x="0" y="0"/>
                    </a:moveTo>
                    <a:lnTo>
                      <a:pt x="667679" y="0"/>
                    </a:lnTo>
                    <a:lnTo>
                      <a:pt x="667679" y="9363456"/>
                    </a:lnTo>
                    <a:lnTo>
                      <a:pt x="0" y="9363456"/>
                    </a:lnTo>
                    <a:lnTo>
                      <a:pt x="219021" y="53720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7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0" y="0"/>
                <a:ext cx="685800" cy="93726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65684" y="-116478"/>
            <a:ext cx="1964558" cy="120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32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74FC2-31BC-489D-89C7-FF7AFD01424B}" type="datetime1">
              <a:rPr lang="en-GB" smtClean="0"/>
              <a:t>20/04/2019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http//www.power-hour.co.uk - Bite Size Training Materials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FDA91-DA9F-4635-B368-9B2518F391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2273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youtu.be/ystdF6jN7hc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06209"/>
            <a:ext cx="4994415" cy="60451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-20456"/>
            <a:ext cx="12191999" cy="84836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grpSp>
        <p:nvGrpSpPr>
          <p:cNvPr id="10" name="Group 9"/>
          <p:cNvGrpSpPr/>
          <p:nvPr/>
        </p:nvGrpSpPr>
        <p:grpSpPr>
          <a:xfrm>
            <a:off x="11329550" y="0"/>
            <a:ext cx="914979" cy="6858000"/>
            <a:chOff x="0" y="0"/>
            <a:chExt cx="914667" cy="93726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667" cy="9372600"/>
            </a:xfrm>
            <a:prstGeom prst="rect">
              <a:avLst/>
            </a:prstGeom>
            <a:solidFill>
              <a:srgbClr val="C00000">
                <a:alpha val="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0" y="0"/>
              <a:ext cx="685800" cy="9372600"/>
              <a:chOff x="0" y="0"/>
              <a:chExt cx="685922" cy="9372600"/>
            </a:xfrm>
          </p:grpSpPr>
          <p:sp>
            <p:nvSpPr>
              <p:cNvPr id="13" name="Rectangle 8"/>
              <p:cNvSpPr/>
              <p:nvPr/>
            </p:nvSpPr>
            <p:spPr>
              <a:xfrm>
                <a:off x="18410" y="0"/>
                <a:ext cx="667512" cy="9363456"/>
              </a:xfrm>
              <a:custGeom>
                <a:avLst/>
                <a:gdLst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0 w 667679"/>
                  <a:gd name="connsiteY4" fmla="*/ 0 h 9363456"/>
                  <a:gd name="connsiteX0" fmla="*/ 19104 w 686783"/>
                  <a:gd name="connsiteY0" fmla="*/ 0 h 9363456"/>
                  <a:gd name="connsiteX1" fmla="*/ 686783 w 686783"/>
                  <a:gd name="connsiteY1" fmla="*/ 0 h 9363456"/>
                  <a:gd name="connsiteX2" fmla="*/ 686783 w 686783"/>
                  <a:gd name="connsiteY2" fmla="*/ 9363456 h 9363456"/>
                  <a:gd name="connsiteX3" fmla="*/ 19104 w 686783"/>
                  <a:gd name="connsiteY3" fmla="*/ 9363456 h 9363456"/>
                  <a:gd name="connsiteX4" fmla="*/ 0 w 686783"/>
                  <a:gd name="connsiteY4" fmla="*/ 5353050 h 9363456"/>
                  <a:gd name="connsiteX5" fmla="*/ 19104 w 686783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28546 w 667679"/>
                  <a:gd name="connsiteY4" fmla="*/ 5419712 h 9363456"/>
                  <a:gd name="connsiteX5" fmla="*/ 0 w 667679"/>
                  <a:gd name="connsiteY5" fmla="*/ 0 h 9363456"/>
                  <a:gd name="connsiteX0" fmla="*/ 0 w 667679"/>
                  <a:gd name="connsiteY0" fmla="*/ 0 h 9363456"/>
                  <a:gd name="connsiteX1" fmla="*/ 667679 w 667679"/>
                  <a:gd name="connsiteY1" fmla="*/ 0 h 9363456"/>
                  <a:gd name="connsiteX2" fmla="*/ 667679 w 667679"/>
                  <a:gd name="connsiteY2" fmla="*/ 9363456 h 9363456"/>
                  <a:gd name="connsiteX3" fmla="*/ 0 w 667679"/>
                  <a:gd name="connsiteY3" fmla="*/ 9363456 h 9363456"/>
                  <a:gd name="connsiteX4" fmla="*/ 219021 w 667679"/>
                  <a:gd name="connsiteY4" fmla="*/ 5372097 h 9363456"/>
                  <a:gd name="connsiteX5" fmla="*/ 0 w 667679"/>
                  <a:gd name="connsiteY5" fmla="*/ 0 h 9363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679" h="9363456">
                    <a:moveTo>
                      <a:pt x="0" y="0"/>
                    </a:moveTo>
                    <a:lnTo>
                      <a:pt x="667679" y="0"/>
                    </a:lnTo>
                    <a:lnTo>
                      <a:pt x="667679" y="9363456"/>
                    </a:lnTo>
                    <a:lnTo>
                      <a:pt x="0" y="9363456"/>
                    </a:lnTo>
                    <a:lnTo>
                      <a:pt x="219021" y="53720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7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0" y="0"/>
                <a:ext cx="685800" cy="93726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3818" y="654452"/>
            <a:ext cx="3744078" cy="24881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98835" y="4128215"/>
            <a:ext cx="53109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Shaping the Future</a:t>
            </a:r>
          </a:p>
        </p:txBody>
      </p:sp>
    </p:spTree>
    <p:extLst>
      <p:ext uri="{BB962C8B-B14F-4D97-AF65-F5344CB8AC3E}">
        <p14:creationId xmlns:p14="http://schemas.microsoft.com/office/powerpoint/2010/main" val="36996568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Evaluate Options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http//www.power-hour.co.uk - Bite Size Training Materials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12AEA1-19B0-44C0-A635-1D5C1F8FEC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061" y="2586232"/>
            <a:ext cx="3464606" cy="2367311"/>
          </a:xfrm>
          <a:prstGeom prst="rect">
            <a:avLst/>
          </a:prstGeom>
        </p:spPr>
      </p:pic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274D6D39-7EC9-4CF3-8DAC-265B549953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7985186"/>
              </p:ext>
            </p:extLst>
          </p:nvPr>
        </p:nvGraphicFramePr>
        <p:xfrm>
          <a:off x="5880652" y="1907802"/>
          <a:ext cx="5039139" cy="3726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739382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Action Solutions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http//www.power-hour.co.uk - Bite Size Training Materials</a:t>
            </a:r>
            <a:endParaRPr lang="en-GB" dirty="0"/>
          </a:p>
        </p:txBody>
      </p:sp>
      <p:pic>
        <p:nvPicPr>
          <p:cNvPr id="7" name="Picture 6" descr="A person wearing a suit and tie&#10;&#10;Description automatically generated">
            <a:extLst>
              <a:ext uri="{FF2B5EF4-FFF2-40B4-BE49-F238E27FC236}">
                <a16:creationId xmlns:a16="http://schemas.microsoft.com/office/drawing/2014/main" id="{BC002FF5-8B81-4E0B-A90D-A0D63164F7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991" y="1887883"/>
            <a:ext cx="6202017" cy="4121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2740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Make it Work at Work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http//www.power-hour.co.uk - Bite Size Training Materials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637" y="1122439"/>
            <a:ext cx="4279763" cy="4139543"/>
          </a:xfrm>
          <a:prstGeom prst="rect">
            <a:avLst/>
          </a:prstGeom>
        </p:spPr>
      </p:pic>
      <p:pic>
        <p:nvPicPr>
          <p:cNvPr id="1028" name="Picture 4" descr="Start, Start Black Button, Button, Web, Internet, Blac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035" y="3985053"/>
            <a:ext cx="2461636" cy="2553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5505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Thank You </a:t>
            </a:r>
          </a:p>
          <a:p>
            <a:r>
              <a:rPr lang="en-GB" dirty="0"/>
              <a:t>&amp; </a:t>
            </a:r>
          </a:p>
          <a:p>
            <a:r>
              <a:rPr lang="en-GB" dirty="0"/>
              <a:t>Good Luck</a:t>
            </a:r>
          </a:p>
        </p:txBody>
      </p:sp>
    </p:spTree>
    <p:extLst>
      <p:ext uri="{BB962C8B-B14F-4D97-AF65-F5344CB8AC3E}">
        <p14:creationId xmlns:p14="http://schemas.microsoft.com/office/powerpoint/2010/main" val="995092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Shaping the Future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C00000"/>
                </a:solidFill>
              </a:rPr>
              <a:t>By the end of the Power Hour you will be able to:</a:t>
            </a:r>
            <a:br>
              <a:rPr lang="en-GB" dirty="0">
                <a:solidFill>
                  <a:srgbClr val="C00000"/>
                </a:solidFill>
              </a:rPr>
            </a:br>
            <a:endParaRPr lang="en-GB" dirty="0">
              <a:solidFill>
                <a:srgbClr val="C00000"/>
              </a:solidFill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GB" dirty="0"/>
              <a:t>Explain different personal styles of innovation and how to get the best out of each.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GB" dirty="0"/>
              <a:t>Describe the IDEA model that can be used to drive innovation in your organisation.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GB" dirty="0"/>
              <a:t>Use a range of techniques to harness </a:t>
            </a:r>
            <a:br>
              <a:rPr lang="en-GB" dirty="0"/>
            </a:br>
            <a:r>
              <a:rPr lang="en-GB" dirty="0"/>
              <a:t>your own creativity and shape the </a:t>
            </a:r>
            <a:br>
              <a:rPr lang="en-GB" dirty="0"/>
            </a:br>
            <a:r>
              <a:rPr lang="en-GB" dirty="0"/>
              <a:t>future.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ü"/>
            </a:pPr>
            <a:endParaRPr lang="en-GB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ü"/>
            </a:pPr>
            <a:endParaRPr lang="en-GB" dirty="0"/>
          </a:p>
          <a:p>
            <a:pPr lvl="0">
              <a:buClr>
                <a:srgbClr val="C00000"/>
              </a:buClr>
              <a:buFont typeface="Wingdings" panose="05000000000000000000" pitchFamily="2" charset="2"/>
              <a:buChar char="ü"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http//www.power-hour.co.uk - Bite Size Training Materials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400" y="4263528"/>
            <a:ext cx="2664817" cy="1773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70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err="1"/>
              <a:t>Change²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http//www.power-hour.co.uk - Bite Size Training Materials</a:t>
            </a:r>
            <a:endParaRPr lang="en-GB" dirty="0"/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2FE47C4F-5639-4014-AA14-DF5125FCB9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26" t="20097" r="31630" b="21739"/>
          <a:stretch/>
        </p:blipFill>
        <p:spPr>
          <a:xfrm>
            <a:off x="2597427" y="1815547"/>
            <a:ext cx="7381460" cy="398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17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Innovation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http//www.power-hour.co.uk - Bite Size Training Materials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19DC36-CBFF-441F-958F-4F6248FEB7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035" y="2260531"/>
            <a:ext cx="3629025" cy="34403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7E9AD22-5F14-4838-9773-1C3DD0791D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370" b="32367"/>
          <a:stretch/>
        </p:blipFill>
        <p:spPr>
          <a:xfrm>
            <a:off x="6414051" y="2260531"/>
            <a:ext cx="3849757" cy="319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241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Adaptors and Innovators (Kirton)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http//www.power-hour.co.uk - Bite Size Training Materials</a:t>
            </a:r>
            <a:endParaRPr lang="en-GB" dirty="0"/>
          </a:p>
        </p:txBody>
      </p: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E8BC1710-4F68-4DCB-BF26-98D3189319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2303417"/>
              </p:ext>
            </p:extLst>
          </p:nvPr>
        </p:nvGraphicFramePr>
        <p:xfrm>
          <a:off x="2707861" y="1711602"/>
          <a:ext cx="8128000" cy="4665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9B611DEE-C0D6-48F3-9AD9-6DC436BE7108}"/>
              </a:ext>
            </a:extLst>
          </p:cNvPr>
          <p:cNvSpPr txBox="1"/>
          <p:nvPr/>
        </p:nvSpPr>
        <p:spPr>
          <a:xfrm>
            <a:off x="838200" y="3429000"/>
            <a:ext cx="19344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/>
              <a:t>Adaptors</a:t>
            </a:r>
          </a:p>
        </p:txBody>
      </p:sp>
    </p:spTree>
    <p:extLst>
      <p:ext uri="{BB962C8B-B14F-4D97-AF65-F5344CB8AC3E}">
        <p14:creationId xmlns:p14="http://schemas.microsoft.com/office/powerpoint/2010/main" val="2967863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Adaptors and Innovators (Kirton)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http//www.power-hour.co.uk - Bite Size Training Materials</a:t>
            </a:r>
            <a:endParaRPr lang="en-GB" dirty="0"/>
          </a:p>
        </p:txBody>
      </p: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E8BC1710-4F68-4DCB-BF26-98D3189319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5719630"/>
              </p:ext>
            </p:extLst>
          </p:nvPr>
        </p:nvGraphicFramePr>
        <p:xfrm>
          <a:off x="2707861" y="1711602"/>
          <a:ext cx="8128000" cy="4665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9B611DEE-C0D6-48F3-9AD9-6DC436BE7108}"/>
              </a:ext>
            </a:extLst>
          </p:cNvPr>
          <p:cNvSpPr txBox="1"/>
          <p:nvPr/>
        </p:nvSpPr>
        <p:spPr>
          <a:xfrm>
            <a:off x="776356" y="3429000"/>
            <a:ext cx="22332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/>
              <a:t>Innovators</a:t>
            </a:r>
          </a:p>
        </p:txBody>
      </p:sp>
    </p:spTree>
    <p:extLst>
      <p:ext uri="{BB962C8B-B14F-4D97-AF65-F5344CB8AC3E}">
        <p14:creationId xmlns:p14="http://schemas.microsoft.com/office/powerpoint/2010/main" val="42566763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Shaping the Future - IDEA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http//www.power-hour.co.uk - Bite Size Training Materials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320DAD6-5244-4923-B4A0-C8DE6821C5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8118" y="1815537"/>
            <a:ext cx="4419875" cy="44281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7ABB59-C450-4B4C-94BB-E1CA09CC3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4538" y="3205469"/>
            <a:ext cx="2499076" cy="204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169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Identify the Opportunity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http//www.power-hour.co.uk - Bite Size Training Materials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DE217B-F440-4089-A238-AC44BC7A5B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051" y="2861609"/>
            <a:ext cx="3311547" cy="18604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62F5FCE-4BCC-4D20-B55B-39439176F8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0403" y="2427528"/>
            <a:ext cx="3311547" cy="252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8942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Discover Possibilities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http//www.power-hour.co.uk - Bite Size Training Materials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8B955F-6F92-4155-86F8-F16A54CE18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456" y="1870097"/>
            <a:ext cx="5389331" cy="41395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E65BFC9-AFF9-4E21-81DD-A99F942C5E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8939" y="2508423"/>
            <a:ext cx="4483271" cy="2911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2994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299</Words>
  <Application>Microsoft Office PowerPoint</Application>
  <PresentationFormat>Widescreen</PresentationFormat>
  <Paragraphs>52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Symbol</vt:lpstr>
      <vt:lpstr>Verdana</vt:lpstr>
      <vt:lpstr>Wingdings</vt:lpstr>
      <vt:lpstr>Office Theme</vt:lpstr>
      <vt:lpstr>PowerPoint Presentation</vt:lpstr>
      <vt:lpstr>Shaping the Future</vt:lpstr>
      <vt:lpstr>Change²</vt:lpstr>
      <vt:lpstr>Innovation Style</vt:lpstr>
      <vt:lpstr>Adaptors and Innovators (Kirton)</vt:lpstr>
      <vt:lpstr>Adaptors and Innovators (Kirton)</vt:lpstr>
      <vt:lpstr>Shaping the Future - IDEA</vt:lpstr>
      <vt:lpstr>Identify the Opportunity</vt:lpstr>
      <vt:lpstr>Discover Possibilities</vt:lpstr>
      <vt:lpstr>Evaluate Options</vt:lpstr>
      <vt:lpstr>Action Solutions</vt:lpstr>
      <vt:lpstr>Make it Work at Work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Chris Webb</cp:lastModifiedBy>
  <cp:revision>23</cp:revision>
  <dcterms:created xsi:type="dcterms:W3CDTF">2018-05-21T11:35:33Z</dcterms:created>
  <dcterms:modified xsi:type="dcterms:W3CDTF">2019-04-20T12:45:26Z</dcterms:modified>
</cp:coreProperties>
</file>